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comments/comment1.xml" ContentType="application/vnd.openxmlformats-officedocument.presentationml.comment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Lst>
  <p:notesMasterIdLst>
    <p:notesMasterId r:id="rId31"/>
  </p:notesMasterIdLst>
  <p:handoutMasterIdLst>
    <p:handoutMasterId r:id="rId32"/>
  </p:handoutMasterIdLst>
  <p:sldIdLst>
    <p:sldId id="8245" r:id="rId2"/>
    <p:sldId id="8246" r:id="rId3"/>
    <p:sldId id="8247" r:id="rId4"/>
    <p:sldId id="8304" r:id="rId5"/>
    <p:sldId id="8305" r:id="rId6"/>
    <p:sldId id="8306" r:id="rId7"/>
    <p:sldId id="8309" r:id="rId8"/>
    <p:sldId id="8307" r:id="rId9"/>
    <p:sldId id="8310" r:id="rId10"/>
    <p:sldId id="8308" r:id="rId11"/>
    <p:sldId id="8312" r:id="rId12"/>
    <p:sldId id="8311" r:id="rId13"/>
    <p:sldId id="8330" r:id="rId14"/>
    <p:sldId id="8313" r:id="rId15"/>
    <p:sldId id="8316" r:id="rId16"/>
    <p:sldId id="8317" r:id="rId17"/>
    <p:sldId id="8318" r:id="rId18"/>
    <p:sldId id="8320" r:id="rId19"/>
    <p:sldId id="8321" r:id="rId20"/>
    <p:sldId id="8322" r:id="rId21"/>
    <p:sldId id="8323" r:id="rId22"/>
    <p:sldId id="8325" r:id="rId23"/>
    <p:sldId id="8324" r:id="rId24"/>
    <p:sldId id="8326" r:id="rId25"/>
    <p:sldId id="8328" r:id="rId26"/>
    <p:sldId id="8327" r:id="rId27"/>
    <p:sldId id="8319" r:id="rId28"/>
    <p:sldId id="8329" r:id="rId29"/>
    <p:sldId id="8251" r:id="rId30"/>
  </p:sldIdLst>
  <p:sldSz cx="12192000" cy="6858000"/>
  <p:notesSz cx="6858000" cy="9144000"/>
  <p:custDataLst>
    <p:tags r:id="rId33"/>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5">
          <p15:clr>
            <a:srgbClr val="A4A3A4"/>
          </p15:clr>
        </p15:guide>
        <p15:guide id="2" pos="381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者"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4A0A4"/>
    <a:srgbClr val="F2AA7C"/>
    <a:srgbClr val="1F47B9"/>
    <a:srgbClr val="FF6600"/>
    <a:srgbClr val="F2F2F2"/>
    <a:srgbClr val="4472C4"/>
    <a:srgbClr val="FCFCFC"/>
    <a:srgbClr val="FC3100"/>
    <a:srgbClr val="FF3300"/>
    <a:srgbClr val="CC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60" autoAdjust="0"/>
    <p:restoredTop sz="94704" autoAdjust="0"/>
  </p:normalViewPr>
  <p:slideViewPr>
    <p:cSldViewPr snapToGrid="0">
      <p:cViewPr varScale="1">
        <p:scale>
          <a:sx n="104" d="100"/>
          <a:sy n="104" d="100"/>
        </p:scale>
        <p:origin x="882" y="114"/>
      </p:cViewPr>
      <p:guideLst>
        <p:guide orient="horz" pos="2185"/>
        <p:guide pos="3818"/>
      </p:guideLst>
    </p:cSldViewPr>
  </p:slideViewPr>
  <p:notesTextViewPr>
    <p:cViewPr>
      <p:scale>
        <a:sx n="1" d="1"/>
        <a:sy n="1" d="1"/>
      </p:scale>
      <p:origin x="0" y="0"/>
    </p:cViewPr>
  </p:notesTextViewPr>
  <p:sorterViewPr>
    <p:cViewPr>
      <p:scale>
        <a:sx n="139" d="100"/>
        <a:sy n="139"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gs" Target="tags/tag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2" dt="2021-09-28T13:34:41.381" idx="1">
    <p:pos x="10" y="10"/>
    <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latin typeface="阿里巴巴普惠体 R" panose="00020600040101010101" charset="-122"/>
              <a:ea typeface="阿里巴巴普惠体 R" panose="00020600040101010101" charset="-122"/>
              <a:cs typeface="阿里巴巴普惠体 R" panose="00020600040101010101" charset="-122"/>
            </a:endParaRPr>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latin typeface="阿里巴巴普惠体 R" panose="00020600040101010101" charset="-122"/>
              </a:rPr>
              <a:t>2021/10/15</a:t>
            </a:fld>
            <a:endParaRPr lang="zh-CN" altLang="en-US">
              <a:latin typeface="阿里巴巴普惠体 R" panose="00020600040101010101" charset="-122"/>
            </a:endParaRPr>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latin typeface="阿里巴巴普惠体 R" panose="00020600040101010101" charset="-122"/>
              <a:ea typeface="阿里巴巴普惠体 R" panose="00020600040101010101" charset="-122"/>
              <a:cs typeface="阿里巴巴普惠体 R" panose="00020600040101010101" charset="-122"/>
            </a:endParaRPr>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latin typeface="阿里巴巴普惠体 R" panose="00020600040101010101" charset="-122"/>
              </a:rPr>
              <a:t>‹#›</a:t>
            </a:fld>
            <a:endParaRPr lang="zh-CN" altLang="en-US">
              <a:latin typeface="阿里巴巴普惠体 R" panose="00020600040101010101" charset="-122"/>
            </a:endParaRP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阿里巴巴普惠体 R" panose="00020600040101010101" charset="-122"/>
                <a:ea typeface="阿里巴巴普惠体 R" panose="00020600040101010101" charset="-122"/>
                <a:cs typeface="阿里巴巴普惠体 R" panose="00020600040101010101" charset="-122"/>
              </a:defRPr>
            </a:lvl1pPr>
          </a:lstStyle>
          <a:p>
            <a:endParaRPr lang="zh-CN" altLang="en-US" dirty="0"/>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阿里巴巴普惠体 R" panose="00020600040101010101" charset="-122"/>
                <a:ea typeface="阿里巴巴普惠体 R" panose="00020600040101010101" charset="-122"/>
                <a:cs typeface="阿里巴巴普惠体 R" panose="00020600040101010101" charset="-122"/>
              </a:defRPr>
            </a:lvl1pPr>
          </a:lstStyle>
          <a:p>
            <a:fld id="{09662221-DFCF-4DCC-87B3-0E3E286AB02B}" type="datetimeFigureOut">
              <a:rPr lang="zh-CN" altLang="en-US" smtClean="0"/>
              <a:t>2021/10/15</a:t>
            </a:fld>
            <a:endParaRPr lang="zh-CN" altLang="en-US" dirty="0"/>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dirty="0"/>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dirty="0"/>
              <a:t>单击此处编辑母版文本样式</a:t>
            </a:r>
          </a:p>
          <a:p>
            <a:pPr lvl="1"/>
            <a:r>
              <a:rPr lang="zh-CN" altLang="en-US" dirty="0"/>
              <a:t>二级</a:t>
            </a:r>
          </a:p>
          <a:p>
            <a:pPr lvl="2"/>
            <a:r>
              <a:rPr lang="zh-CN" altLang="en-US" dirty="0"/>
              <a:t>三级</a:t>
            </a:r>
          </a:p>
          <a:p>
            <a:pPr lvl="3"/>
            <a:r>
              <a:rPr lang="zh-CN" altLang="en-US" dirty="0"/>
              <a:t>四级</a:t>
            </a:r>
          </a:p>
          <a:p>
            <a:pPr lvl="4"/>
            <a:r>
              <a:rPr lang="zh-CN" altLang="en-US" dirty="0"/>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阿里巴巴普惠体 R" panose="00020600040101010101" charset="-122"/>
                <a:ea typeface="阿里巴巴普惠体 R" panose="00020600040101010101" charset="-122"/>
                <a:cs typeface="阿里巴巴普惠体 R" panose="00020600040101010101" charset="-122"/>
              </a:defRPr>
            </a:lvl1pPr>
          </a:lstStyle>
          <a:p>
            <a:endParaRPr lang="zh-CN" altLang="en-US" dirty="0"/>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阿里巴巴普惠体 R" panose="00020600040101010101" charset="-122"/>
                <a:ea typeface="阿里巴巴普惠体 R" panose="00020600040101010101" charset="-122"/>
                <a:cs typeface="阿里巴巴普惠体 R" panose="00020600040101010101" charset="-122"/>
              </a:defRPr>
            </a:lvl1pPr>
          </a:lstStyle>
          <a:p>
            <a:fld id="{EA777FD2-4542-49FE-9096-EB85357A2168}" type="slidenum">
              <a:rPr lang="zh-CN" altLang="en-US" smtClean="0"/>
              <a:t>‹#›</a:t>
            </a:fld>
            <a:endParaRPr lang="zh-CN" alt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阿里巴巴普惠体 R" panose="00020600040101010101" charset="-122"/>
        <a:ea typeface="阿里巴巴普惠体 R" panose="00020600040101010101" charset="-122"/>
        <a:cs typeface="阿里巴巴普惠体 R" panose="00020600040101010101" charset="-122"/>
      </a:defRPr>
    </a:lvl1pPr>
    <a:lvl2pPr marL="457200" algn="l" defTabSz="914400" rtl="0" eaLnBrk="1" latinLnBrk="0" hangingPunct="1">
      <a:defRPr sz="1200" kern="1200">
        <a:solidFill>
          <a:schemeClr val="tx1"/>
        </a:solidFill>
        <a:latin typeface="阿里巴巴普惠体 R" panose="00020600040101010101" charset="-122"/>
        <a:ea typeface="阿里巴巴普惠体 R" panose="00020600040101010101" charset="-122"/>
        <a:cs typeface="阿里巴巴普惠体 R" panose="00020600040101010101" charset="-122"/>
      </a:defRPr>
    </a:lvl2pPr>
    <a:lvl3pPr marL="914400" algn="l" defTabSz="914400" rtl="0" eaLnBrk="1" latinLnBrk="0" hangingPunct="1">
      <a:defRPr sz="1200" kern="1200">
        <a:solidFill>
          <a:schemeClr val="tx1"/>
        </a:solidFill>
        <a:latin typeface="阿里巴巴普惠体 R" panose="00020600040101010101" charset="-122"/>
        <a:ea typeface="阿里巴巴普惠体 R" panose="00020600040101010101" charset="-122"/>
        <a:cs typeface="阿里巴巴普惠体 R" panose="00020600040101010101" charset="-122"/>
      </a:defRPr>
    </a:lvl3pPr>
    <a:lvl4pPr marL="1371600" algn="l" defTabSz="914400" rtl="0" eaLnBrk="1" latinLnBrk="0" hangingPunct="1">
      <a:defRPr sz="1200" kern="1200">
        <a:solidFill>
          <a:schemeClr val="tx1"/>
        </a:solidFill>
        <a:latin typeface="阿里巴巴普惠体 R" panose="00020600040101010101" charset="-122"/>
        <a:ea typeface="阿里巴巴普惠体 R" panose="00020600040101010101" charset="-122"/>
        <a:cs typeface="阿里巴巴普惠体 R" panose="00020600040101010101" charset="-122"/>
      </a:defRPr>
    </a:lvl4pPr>
    <a:lvl5pPr marL="1828800" algn="l" defTabSz="914400" rtl="0" eaLnBrk="1" latinLnBrk="0" hangingPunct="1">
      <a:defRPr sz="1200" kern="1200">
        <a:solidFill>
          <a:schemeClr val="tx1"/>
        </a:solidFill>
        <a:latin typeface="阿里巴巴普惠体 R" panose="00020600040101010101" charset="-122"/>
        <a:ea typeface="阿里巴巴普惠体 R" panose="00020600040101010101" charset="-122"/>
        <a:cs typeface="阿里巴巴普惠体 R" panose="00020600040101010101" charset="-122"/>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3_空白">
    <p:spTree>
      <p:nvGrpSpPr>
        <p:cNvPr id="1" name=""/>
        <p:cNvGrpSpPr/>
        <p:nvPr/>
      </p:nvGrpSpPr>
      <p:grpSpPr>
        <a:xfrm>
          <a:off x="0" y="0"/>
          <a:ext cx="0" cy="0"/>
          <a:chOff x="0" y="0"/>
          <a:chExt cx="0" cy="0"/>
        </a:xfrm>
      </p:grpSpPr>
      <p:sp>
        <p:nvSpPr>
          <p:cNvPr id="8" name="半闭框 7"/>
          <p:cNvSpPr/>
          <p:nvPr userDrawn="1"/>
        </p:nvSpPr>
        <p:spPr>
          <a:xfrm rot="16200000">
            <a:off x="645892" y="6036698"/>
            <a:ext cx="215640" cy="215640"/>
          </a:xfrm>
          <a:prstGeom prst="halfFrame">
            <a:avLst>
              <a:gd name="adj1" fmla="val 15179"/>
              <a:gd name="adj2" fmla="val 15179"/>
            </a:avLst>
          </a:prstGeom>
          <a:solidFill>
            <a:schemeClr val="bg1">
              <a:lumMod val="75000"/>
              <a:alpha val="52000"/>
            </a:schemeClr>
          </a:solidFill>
          <a:ln w="0">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solidFill>
                <a:schemeClr val="tx1"/>
              </a:solidFill>
              <a:cs typeface="阿里巴巴普惠体 R" panose="00020600040101010101" charset="-122"/>
            </a:endParaRPr>
          </a:p>
        </p:txBody>
      </p:sp>
      <p:cxnSp>
        <p:nvCxnSpPr>
          <p:cNvPr id="7" name="直接连接符 6"/>
          <p:cNvCxnSpPr/>
          <p:nvPr userDrawn="1"/>
        </p:nvCxnSpPr>
        <p:spPr>
          <a:xfrm>
            <a:off x="11645335" y="6162394"/>
            <a:ext cx="258630"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userDrawn="1"/>
        </p:nvCxnSpPr>
        <p:spPr>
          <a:xfrm>
            <a:off x="11697723" y="6236137"/>
            <a:ext cx="206242"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userDrawn="1"/>
        </p:nvCxnSpPr>
        <p:spPr>
          <a:xfrm>
            <a:off x="11704867" y="6309880"/>
            <a:ext cx="199098"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33" name="任意多边形: 形状 32"/>
          <p:cNvSpPr/>
          <p:nvPr userDrawn="1"/>
        </p:nvSpPr>
        <p:spPr>
          <a:xfrm>
            <a:off x="1" y="1"/>
            <a:ext cx="1905765" cy="1904999"/>
          </a:xfrm>
          <a:custGeom>
            <a:avLst/>
            <a:gdLst>
              <a:gd name="connsiteX0" fmla="*/ 0 w 3541305"/>
              <a:gd name="connsiteY0" fmla="*/ 0 h 3539881"/>
              <a:gd name="connsiteX1" fmla="*/ 3394660 w 3541305"/>
              <a:gd name="connsiteY1" fmla="*/ 0 h 3539881"/>
              <a:gd name="connsiteX2" fmla="*/ 3421145 w 3541305"/>
              <a:gd name="connsiteY2" fmla="*/ 72362 h 3539881"/>
              <a:gd name="connsiteX3" fmla="*/ 3541305 w 3541305"/>
              <a:gd name="connsiteY3" fmla="*/ 867150 h 3539881"/>
              <a:gd name="connsiteX4" fmla="*/ 868574 w 3541305"/>
              <a:gd name="connsiteY4" fmla="*/ 3539881 h 3539881"/>
              <a:gd name="connsiteX5" fmla="*/ 73785 w 3541305"/>
              <a:gd name="connsiteY5" fmla="*/ 3419720 h 3539881"/>
              <a:gd name="connsiteX6" fmla="*/ 0 w 3541305"/>
              <a:gd name="connsiteY6" fmla="*/ 3392715 h 35398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41305" h="3539881">
                <a:moveTo>
                  <a:pt x="0" y="0"/>
                </a:moveTo>
                <a:lnTo>
                  <a:pt x="3394660" y="0"/>
                </a:lnTo>
                <a:lnTo>
                  <a:pt x="3421145" y="72362"/>
                </a:lnTo>
                <a:cubicBezTo>
                  <a:pt x="3499237" y="323435"/>
                  <a:pt x="3541305" y="590380"/>
                  <a:pt x="3541305" y="867150"/>
                </a:cubicBezTo>
                <a:cubicBezTo>
                  <a:pt x="3541305" y="2343259"/>
                  <a:pt x="2344683" y="3539881"/>
                  <a:pt x="868574" y="3539881"/>
                </a:cubicBezTo>
                <a:cubicBezTo>
                  <a:pt x="591804" y="3539881"/>
                  <a:pt x="324859" y="3497812"/>
                  <a:pt x="73785" y="3419720"/>
                </a:cubicBezTo>
                <a:lnTo>
                  <a:pt x="0" y="3392715"/>
                </a:lnTo>
                <a:close/>
              </a:path>
            </a:pathLst>
          </a:custGeom>
          <a:solidFill>
            <a:schemeClr val="bg1">
              <a:lumMod val="95000"/>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阿里巴巴普惠体 R" panose="00020600040101010101" charset="-122"/>
            </a:endParaRPr>
          </a:p>
        </p:txBody>
      </p:sp>
      <p:sp>
        <p:nvSpPr>
          <p:cNvPr id="34" name="任意多边形: 形状 33"/>
          <p:cNvSpPr/>
          <p:nvPr userDrawn="1"/>
        </p:nvSpPr>
        <p:spPr>
          <a:xfrm>
            <a:off x="9209590" y="0"/>
            <a:ext cx="2982410" cy="1758786"/>
          </a:xfrm>
          <a:custGeom>
            <a:avLst/>
            <a:gdLst>
              <a:gd name="connsiteX0" fmla="*/ 0 w 2982410"/>
              <a:gd name="connsiteY0" fmla="*/ 0 h 1758786"/>
              <a:gd name="connsiteX1" fmla="*/ 2982410 w 2982410"/>
              <a:gd name="connsiteY1" fmla="*/ 0 h 1758786"/>
              <a:gd name="connsiteX2" fmla="*/ 2982410 w 2982410"/>
              <a:gd name="connsiteY2" fmla="*/ 1756560 h 1758786"/>
              <a:gd name="connsiteX3" fmla="*/ 2894366 w 2982410"/>
              <a:gd name="connsiteY3" fmla="*/ 1758786 h 1758786"/>
              <a:gd name="connsiteX4" fmla="*/ 24401 w 2982410"/>
              <a:gd name="connsiteY4" fmla="*/ 50655 h 17587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82410" h="1758786">
                <a:moveTo>
                  <a:pt x="0" y="0"/>
                </a:moveTo>
                <a:lnTo>
                  <a:pt x="2982410" y="0"/>
                </a:lnTo>
                <a:lnTo>
                  <a:pt x="2982410" y="1756560"/>
                </a:lnTo>
                <a:lnTo>
                  <a:pt x="2894366" y="1758786"/>
                </a:lnTo>
                <a:cubicBezTo>
                  <a:pt x="1655077" y="1758786"/>
                  <a:pt x="577108" y="1068095"/>
                  <a:pt x="24401" y="50655"/>
                </a:cubicBezTo>
                <a:close/>
              </a:path>
            </a:pathLst>
          </a:custGeom>
          <a:solidFill>
            <a:schemeClr val="bg1">
              <a:lumMod val="95000"/>
              <a:alpha val="6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阿里巴巴普惠体 R" panose="00020600040101010101" charset="-122"/>
            </a:endParaRPr>
          </a:p>
        </p:txBody>
      </p:sp>
      <p:sp>
        <p:nvSpPr>
          <p:cNvPr id="35" name="任意多边形: 形状 34"/>
          <p:cNvSpPr/>
          <p:nvPr userDrawn="1"/>
        </p:nvSpPr>
        <p:spPr>
          <a:xfrm>
            <a:off x="1" y="5919126"/>
            <a:ext cx="2828861" cy="938874"/>
          </a:xfrm>
          <a:custGeom>
            <a:avLst/>
            <a:gdLst>
              <a:gd name="connsiteX0" fmla="*/ 539750 w 2828861"/>
              <a:gd name="connsiteY0" fmla="*/ 0 h 938874"/>
              <a:gd name="connsiteX1" fmla="*/ 2615894 w 2828861"/>
              <a:gd name="connsiteY1" fmla="*/ 745316 h 938874"/>
              <a:gd name="connsiteX2" fmla="*/ 2828861 w 2828861"/>
              <a:gd name="connsiteY2" fmla="*/ 938874 h 938874"/>
              <a:gd name="connsiteX3" fmla="*/ 0 w 2828861"/>
              <a:gd name="connsiteY3" fmla="*/ 938874 h 938874"/>
              <a:gd name="connsiteX4" fmla="*/ 0 w 2828861"/>
              <a:gd name="connsiteY4" fmla="*/ 45231 h 938874"/>
              <a:gd name="connsiteX5" fmla="*/ 42690 w 2828861"/>
              <a:gd name="connsiteY5" fmla="*/ 37608 h 938874"/>
              <a:gd name="connsiteX6" fmla="*/ 539750 w 2828861"/>
              <a:gd name="connsiteY6" fmla="*/ 0 h 9388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28861" h="938874">
                <a:moveTo>
                  <a:pt x="539750" y="0"/>
                </a:moveTo>
                <a:cubicBezTo>
                  <a:pt x="1328389" y="0"/>
                  <a:pt x="2051699" y="279702"/>
                  <a:pt x="2615894" y="745316"/>
                </a:cubicBezTo>
                <a:lnTo>
                  <a:pt x="2828861" y="938874"/>
                </a:lnTo>
                <a:lnTo>
                  <a:pt x="0" y="938874"/>
                </a:lnTo>
                <a:lnTo>
                  <a:pt x="0" y="45231"/>
                </a:lnTo>
                <a:lnTo>
                  <a:pt x="42690" y="37608"/>
                </a:lnTo>
                <a:cubicBezTo>
                  <a:pt x="204762" y="12844"/>
                  <a:pt x="370756" y="0"/>
                  <a:pt x="539750" y="0"/>
                </a:cubicBezTo>
                <a:close/>
              </a:path>
            </a:pathLst>
          </a:custGeom>
          <a:solidFill>
            <a:schemeClr val="bg1">
              <a:lumMod val="95000"/>
              <a:alpha val="7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阿里巴巴普惠体 R" panose="00020600040101010101" charset="-122"/>
            </a:endParaRPr>
          </a:p>
        </p:txBody>
      </p:sp>
      <p:sp>
        <p:nvSpPr>
          <p:cNvPr id="12" name="文本框 11"/>
          <p:cNvSpPr txBox="1"/>
          <p:nvPr userDrawn="1"/>
        </p:nvSpPr>
        <p:spPr>
          <a:xfrm>
            <a:off x="753712" y="335975"/>
            <a:ext cx="3858058" cy="584775"/>
          </a:xfrm>
          <a:prstGeom prst="rect">
            <a:avLst/>
          </a:prstGeom>
          <a:noFill/>
        </p:spPr>
        <p:txBody>
          <a:bodyPr wrap="square" rtlCol="0">
            <a:spAutoFit/>
          </a:bodyPr>
          <a:lstStyle/>
          <a:p>
            <a:pPr algn="dist"/>
            <a:r>
              <a:rPr lang="zh-CN" altLang="en-US" sz="3200" dirty="0">
                <a:solidFill>
                  <a:schemeClr val="tx1">
                    <a:lumMod val="75000"/>
                    <a:lumOff val="25000"/>
                  </a:schemeClr>
                </a:solidFill>
                <a:latin typeface="+mj-ea"/>
                <a:ea typeface="+mj-ea"/>
                <a:cs typeface="阿里巴巴普惠体 R" panose="00020600040101010101" charset="-122"/>
                <a:sym typeface="阿里巴巴普惠体 R" panose="00020600040101010101" charset="-122"/>
              </a:rPr>
              <a:t>请输入标题内容</a:t>
            </a:r>
          </a:p>
        </p:txBody>
      </p:sp>
      <p:sp>
        <p:nvSpPr>
          <p:cNvPr id="31" name="圆: 空心 30"/>
          <p:cNvSpPr/>
          <p:nvPr userDrawn="1"/>
        </p:nvSpPr>
        <p:spPr>
          <a:xfrm>
            <a:off x="-733866" y="-716005"/>
            <a:ext cx="1595398" cy="1595398"/>
          </a:xfrm>
          <a:prstGeom prst="donut">
            <a:avLst>
              <a:gd name="adj" fmla="val 26985"/>
            </a:avLst>
          </a:prstGeom>
          <a:solidFill>
            <a:srgbClr val="34A0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阿里巴巴普惠体 R" panose="00020600040101010101" charset="-122"/>
            </a:endParaRPr>
          </a:p>
        </p:txBody>
      </p:sp>
      <p:sp>
        <p:nvSpPr>
          <p:cNvPr id="36" name="圆: 空心 35"/>
          <p:cNvSpPr/>
          <p:nvPr userDrawn="1"/>
        </p:nvSpPr>
        <p:spPr>
          <a:xfrm>
            <a:off x="11645335" y="6383623"/>
            <a:ext cx="1041140" cy="1041140"/>
          </a:xfrm>
          <a:prstGeom prst="donut">
            <a:avLst/>
          </a:prstGeom>
          <a:solidFill>
            <a:srgbClr val="F2AA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阿里巴巴普惠体 R" panose="00020600040101010101"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7_自定义版式">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p:spPr>
        <p:txBody>
          <a:bodyPr/>
          <a:lstStyle/>
          <a:p>
            <a:r>
              <a:rPr lang="zh-CN" altLang="en-US"/>
              <a:t>单击此处编辑母版标题样式</a:t>
            </a:r>
          </a:p>
        </p:txBody>
      </p:sp>
      <p:sp>
        <p:nvSpPr>
          <p:cNvPr id="3" name="日期占位符 2"/>
          <p:cNvSpPr>
            <a:spLocks noGrp="1"/>
          </p:cNvSpPr>
          <p:nvPr>
            <p:ph type="dt" sz="half" idx="10"/>
          </p:nvPr>
        </p:nvSpPr>
        <p:spPr>
          <a:xfrm>
            <a:off x="838200" y="6356350"/>
            <a:ext cx="2743200" cy="365125"/>
          </a:xfrm>
        </p:spPr>
        <p:txBody>
          <a:bodyPr/>
          <a:lstStyle/>
          <a:p>
            <a:fld id="{263DB197-84B0-484E-9C0F-88358ECCB797}" type="datetimeFigureOut">
              <a:rPr lang="zh-CN" altLang="en-US" smtClean="0"/>
              <a:t>2021/10/15</a:t>
            </a:fld>
            <a:endParaRPr lang="zh-CN" altLang="en-US"/>
          </a:p>
        </p:txBody>
      </p:sp>
      <p:sp>
        <p:nvSpPr>
          <p:cNvPr id="4" name="页脚占位符 3"/>
          <p:cNvSpPr>
            <a:spLocks noGrp="1"/>
          </p:cNvSpPr>
          <p:nvPr>
            <p:ph type="ftr" sz="quarter" idx="11"/>
          </p:nvPr>
        </p:nvSpPr>
        <p:spPr>
          <a:xfrm>
            <a:off x="4038600" y="6356350"/>
            <a:ext cx="4114800" cy="365125"/>
          </a:xfrm>
        </p:spPr>
        <p:txBody>
          <a:bodyPr/>
          <a:lstStyle/>
          <a:p>
            <a:endParaRPr lang="zh-CN" altLang="en-US"/>
          </a:p>
        </p:txBody>
      </p:sp>
      <p:sp>
        <p:nvSpPr>
          <p:cNvPr id="5" name="灯片编号占位符 4"/>
          <p:cNvSpPr>
            <a:spLocks noGrp="1"/>
          </p:cNvSpPr>
          <p:nvPr>
            <p:ph type="sldNum" sz="quarter" idx="12"/>
          </p:nvPr>
        </p:nvSpPr>
        <p:spPr>
          <a:xfrm>
            <a:off x="8610600" y="6356350"/>
            <a:ext cx="2743200" cy="365125"/>
          </a:xfrm>
        </p:spPr>
        <p:txBody>
          <a:bodyPr/>
          <a:lstStyle/>
          <a:p>
            <a:fld id="{E077DA78-E013-4A8C-AD75-63A150561B10}"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5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
        <p:nvSpPr>
          <p:cNvPr id="4" name="矩形 3"/>
          <p:cNvSpPr/>
          <p:nvPr userDrawn="1"/>
        </p:nvSpPr>
        <p:spPr>
          <a:xfrm>
            <a:off x="8134110" y="6545425"/>
            <a:ext cx="966254" cy="230832"/>
          </a:xfrm>
          <a:prstGeom prst="rect">
            <a:avLst/>
          </a:prstGeom>
        </p:spPr>
        <p:txBody>
          <a:bodyPr wrap="square">
            <a:spAutoFit/>
          </a:bodyPr>
          <a:lstStyle/>
          <a:p>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模板下载：</a:t>
            </a:r>
            <a:r>
              <a:rPr lang="en-US" altLang="zh-CN" sz="100" dirty="0">
                <a:solidFill>
                  <a:prstClr val="white"/>
                </a:solidFill>
                <a:latin typeface="Calibri" panose="020F0502020204030204"/>
                <a:ea typeface="宋体" panose="02010600030101010101" pitchFamily="2" charset="-122"/>
              </a:rPr>
              <a:t>www.1ppt.com/moban/          </a:t>
            </a:r>
            <a:r>
              <a:rPr lang="zh-CN" altLang="en-US" sz="100" dirty="0">
                <a:solidFill>
                  <a:prstClr val="white"/>
                </a:solidFill>
                <a:latin typeface="Calibri" panose="020F0502020204030204"/>
                <a:ea typeface="宋体" panose="02010600030101010101" pitchFamily="2" charset="-122"/>
              </a:rPr>
              <a:t>行业</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模板：</a:t>
            </a:r>
            <a:r>
              <a:rPr lang="en-US" altLang="zh-CN" sz="100" dirty="0">
                <a:solidFill>
                  <a:prstClr val="white"/>
                </a:solidFill>
                <a:latin typeface="Calibri" panose="020F0502020204030204"/>
                <a:ea typeface="宋体" panose="02010600030101010101" pitchFamily="2" charset="-122"/>
              </a:rPr>
              <a:t>www.1ppt.com/hangye/ </a:t>
            </a:r>
          </a:p>
          <a:p>
            <a:r>
              <a:rPr lang="zh-CN" altLang="en-US" sz="100" dirty="0">
                <a:solidFill>
                  <a:prstClr val="white"/>
                </a:solidFill>
                <a:latin typeface="Calibri" panose="020F0502020204030204"/>
                <a:ea typeface="宋体" panose="02010600030101010101" pitchFamily="2" charset="-122"/>
              </a:rPr>
              <a:t>节日</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模板：</a:t>
            </a:r>
            <a:r>
              <a:rPr lang="en-US" altLang="zh-CN" sz="100" dirty="0">
                <a:solidFill>
                  <a:prstClr val="white"/>
                </a:solidFill>
                <a:latin typeface="Calibri" panose="020F0502020204030204"/>
                <a:ea typeface="宋体" panose="02010600030101010101" pitchFamily="2" charset="-122"/>
              </a:rPr>
              <a:t>www.1ppt.com/jieri/          PPT</a:t>
            </a:r>
            <a:r>
              <a:rPr lang="zh-CN" altLang="en-US" sz="100" dirty="0">
                <a:solidFill>
                  <a:prstClr val="white"/>
                </a:solidFill>
                <a:latin typeface="Calibri" panose="020F0502020204030204"/>
                <a:ea typeface="宋体" panose="02010600030101010101" pitchFamily="2" charset="-122"/>
              </a:rPr>
              <a:t>素材：</a:t>
            </a:r>
            <a:r>
              <a:rPr lang="en-US" altLang="zh-CN" sz="100" dirty="0">
                <a:solidFill>
                  <a:prstClr val="white"/>
                </a:solidFill>
                <a:latin typeface="Calibri" panose="020F0502020204030204"/>
                <a:ea typeface="宋体" panose="02010600030101010101" pitchFamily="2" charset="-122"/>
              </a:rPr>
              <a:t>www.1ppt.com/sucai/</a:t>
            </a:r>
          </a:p>
          <a:p>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背景图片：</a:t>
            </a:r>
            <a:r>
              <a:rPr lang="en-US" altLang="zh-CN" sz="100" dirty="0">
                <a:solidFill>
                  <a:prstClr val="white"/>
                </a:solidFill>
                <a:latin typeface="Calibri" panose="020F0502020204030204"/>
                <a:ea typeface="宋体" panose="02010600030101010101" pitchFamily="2" charset="-122"/>
              </a:rPr>
              <a:t>www.1ppt.com/beijing/        PPT</a:t>
            </a:r>
            <a:r>
              <a:rPr lang="zh-CN" altLang="en-US" sz="100" dirty="0">
                <a:solidFill>
                  <a:prstClr val="white"/>
                </a:solidFill>
                <a:latin typeface="Calibri" panose="020F0502020204030204"/>
                <a:ea typeface="宋体" panose="02010600030101010101" pitchFamily="2" charset="-122"/>
              </a:rPr>
              <a:t>图表：</a:t>
            </a:r>
            <a:r>
              <a:rPr lang="en-US" altLang="zh-CN" sz="100" dirty="0">
                <a:solidFill>
                  <a:prstClr val="white"/>
                </a:solidFill>
                <a:latin typeface="Calibri" panose="020F0502020204030204"/>
                <a:ea typeface="宋体" panose="02010600030101010101" pitchFamily="2" charset="-122"/>
              </a:rPr>
              <a:t>www.1ppt.com/tubiao/      </a:t>
            </a:r>
          </a:p>
          <a:p>
            <a:r>
              <a:rPr lang="zh-CN" altLang="en-US" sz="100" dirty="0">
                <a:solidFill>
                  <a:prstClr val="white"/>
                </a:solidFill>
                <a:latin typeface="Calibri" panose="020F0502020204030204"/>
                <a:ea typeface="宋体" panose="02010600030101010101" pitchFamily="2" charset="-122"/>
              </a:rPr>
              <a:t>精美</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下载：</a:t>
            </a:r>
            <a:r>
              <a:rPr lang="en-US" altLang="zh-CN" sz="100" dirty="0">
                <a:solidFill>
                  <a:prstClr val="white"/>
                </a:solidFill>
                <a:latin typeface="Calibri" panose="020F0502020204030204"/>
                <a:ea typeface="宋体" panose="02010600030101010101" pitchFamily="2" charset="-122"/>
              </a:rPr>
              <a:t>www.1ppt.com/xiazai/         PPT</a:t>
            </a:r>
            <a:r>
              <a:rPr lang="zh-CN" altLang="en-US" sz="100" dirty="0">
                <a:solidFill>
                  <a:prstClr val="white"/>
                </a:solidFill>
                <a:latin typeface="Calibri" panose="020F0502020204030204"/>
                <a:ea typeface="宋体" panose="02010600030101010101" pitchFamily="2" charset="-122"/>
              </a:rPr>
              <a:t>教程： </a:t>
            </a:r>
            <a:r>
              <a:rPr lang="en-US" altLang="zh-CN" sz="100" dirty="0">
                <a:solidFill>
                  <a:prstClr val="white"/>
                </a:solidFill>
                <a:latin typeface="Calibri" panose="020F0502020204030204"/>
                <a:ea typeface="宋体" panose="02010600030101010101" pitchFamily="2" charset="-122"/>
              </a:rPr>
              <a:t>www.1ppt.com/powerpoint/      </a:t>
            </a:r>
          </a:p>
          <a:p>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课件：</a:t>
            </a:r>
            <a:r>
              <a:rPr lang="en-US" altLang="zh-CN" sz="100" dirty="0">
                <a:solidFill>
                  <a:prstClr val="white"/>
                </a:solidFill>
                <a:latin typeface="Calibri" panose="020F0502020204030204"/>
                <a:ea typeface="宋体" panose="02010600030101010101" pitchFamily="2" charset="-122"/>
              </a:rPr>
              <a:t>www.1ppt.com/kejian/             </a:t>
            </a:r>
            <a:r>
              <a:rPr lang="zh-CN" altLang="en-US" sz="100" dirty="0">
                <a:solidFill>
                  <a:prstClr val="white"/>
                </a:solidFill>
                <a:latin typeface="Calibri" panose="020F0502020204030204"/>
                <a:ea typeface="宋体" panose="02010600030101010101" pitchFamily="2" charset="-122"/>
              </a:rPr>
              <a:t>字体下载：</a:t>
            </a:r>
            <a:r>
              <a:rPr lang="en-US" altLang="zh-CN" sz="100" dirty="0">
                <a:solidFill>
                  <a:prstClr val="white"/>
                </a:solidFill>
                <a:latin typeface="Calibri" panose="020F0502020204030204"/>
                <a:ea typeface="宋体" panose="02010600030101010101" pitchFamily="2" charset="-122"/>
              </a:rPr>
              <a:t>www.1ppt.com/ziti/</a:t>
            </a:r>
          </a:p>
          <a:p>
            <a:r>
              <a:rPr lang="zh-CN" altLang="en-US" sz="100" dirty="0">
                <a:solidFill>
                  <a:prstClr val="white"/>
                </a:solidFill>
                <a:latin typeface="Calibri" panose="020F0502020204030204"/>
                <a:ea typeface="宋体" panose="02010600030101010101" pitchFamily="2" charset="-122"/>
              </a:rPr>
              <a:t>工作总结</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a:t>
            </a:r>
            <a:r>
              <a:rPr lang="en-US" altLang="zh-CN" sz="100" dirty="0">
                <a:solidFill>
                  <a:prstClr val="white"/>
                </a:solidFill>
                <a:latin typeface="Calibri" panose="020F0502020204030204"/>
                <a:ea typeface="宋体" panose="02010600030101010101" pitchFamily="2" charset="-122"/>
              </a:rPr>
              <a:t>www.1ppt.com/xiazai/zongjie/ </a:t>
            </a:r>
            <a:r>
              <a:rPr lang="zh-CN" altLang="en-US" sz="100" dirty="0">
                <a:solidFill>
                  <a:prstClr val="white"/>
                </a:solidFill>
                <a:latin typeface="Calibri" panose="020F0502020204030204"/>
                <a:ea typeface="宋体" panose="02010600030101010101" pitchFamily="2" charset="-122"/>
              </a:rPr>
              <a:t>工作计划：</a:t>
            </a:r>
            <a:r>
              <a:rPr lang="en-US" altLang="zh-CN" sz="100" dirty="0">
                <a:solidFill>
                  <a:prstClr val="white"/>
                </a:solidFill>
                <a:latin typeface="Calibri" panose="020F0502020204030204"/>
                <a:ea typeface="宋体" panose="02010600030101010101" pitchFamily="2" charset="-122"/>
              </a:rPr>
              <a:t>www.1ppt.com/xiazai/jihua/</a:t>
            </a:r>
          </a:p>
          <a:p>
            <a:r>
              <a:rPr lang="zh-CN" altLang="en-US" sz="100" dirty="0">
                <a:solidFill>
                  <a:prstClr val="white"/>
                </a:solidFill>
                <a:latin typeface="Calibri" panose="020F0502020204030204"/>
                <a:ea typeface="宋体" panose="02010600030101010101" pitchFamily="2" charset="-122"/>
              </a:rPr>
              <a:t>商务</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模板：</a:t>
            </a:r>
            <a:r>
              <a:rPr lang="en-US" altLang="zh-CN" sz="100" dirty="0">
                <a:solidFill>
                  <a:prstClr val="white"/>
                </a:solidFill>
                <a:latin typeface="Calibri" panose="020F0502020204030204"/>
                <a:ea typeface="宋体" panose="02010600030101010101" pitchFamily="2" charset="-122"/>
              </a:rPr>
              <a:t>www.1ppt.com/moban/shangwu/  </a:t>
            </a:r>
            <a:r>
              <a:rPr lang="zh-CN" altLang="en-US" sz="100" dirty="0">
                <a:solidFill>
                  <a:prstClr val="white"/>
                </a:solidFill>
                <a:latin typeface="Calibri" panose="020F0502020204030204"/>
                <a:ea typeface="宋体" panose="02010600030101010101" pitchFamily="2" charset="-122"/>
              </a:rPr>
              <a:t>个人简历</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a:t>
            </a:r>
            <a:r>
              <a:rPr lang="en-US" altLang="zh-CN" sz="100" dirty="0">
                <a:solidFill>
                  <a:prstClr val="white"/>
                </a:solidFill>
                <a:latin typeface="Calibri" panose="020F0502020204030204"/>
                <a:ea typeface="宋体" panose="02010600030101010101" pitchFamily="2" charset="-122"/>
              </a:rPr>
              <a:t>www.1ppt.com/xiazai/jianli/  </a:t>
            </a:r>
          </a:p>
          <a:p>
            <a:r>
              <a:rPr lang="zh-CN" altLang="en-US" sz="100" dirty="0">
                <a:solidFill>
                  <a:prstClr val="white"/>
                </a:solidFill>
                <a:latin typeface="Calibri" panose="020F0502020204030204"/>
                <a:ea typeface="宋体" panose="02010600030101010101" pitchFamily="2" charset="-122"/>
              </a:rPr>
              <a:t>毕业答辩</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a:t>
            </a:r>
            <a:r>
              <a:rPr lang="en-US" altLang="zh-CN" sz="100" dirty="0">
                <a:solidFill>
                  <a:prstClr val="white"/>
                </a:solidFill>
                <a:latin typeface="Calibri" panose="020F0502020204030204"/>
                <a:ea typeface="宋体" panose="02010600030101010101" pitchFamily="2" charset="-122"/>
              </a:rPr>
              <a:t>www.1ppt.com/xiazai/dabian/  </a:t>
            </a:r>
            <a:r>
              <a:rPr lang="zh-CN" altLang="en-US" sz="100" dirty="0">
                <a:solidFill>
                  <a:prstClr val="white"/>
                </a:solidFill>
                <a:latin typeface="Calibri" panose="020F0502020204030204"/>
                <a:ea typeface="宋体" panose="02010600030101010101" pitchFamily="2" charset="-122"/>
              </a:rPr>
              <a:t>工作汇报</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a:t>
            </a:r>
            <a:r>
              <a:rPr lang="en-US" altLang="zh-CN" sz="100" dirty="0">
                <a:solidFill>
                  <a:prstClr val="white"/>
                </a:solidFill>
                <a:latin typeface="Calibri" panose="020F0502020204030204"/>
                <a:ea typeface="宋体" panose="02010600030101010101" pitchFamily="2" charset="-122"/>
              </a:rPr>
              <a:t>www.1ppt.com/xiazai/huibao/    </a:t>
            </a:r>
          </a:p>
          <a:p>
            <a:r>
              <a:rPr lang="en-US" altLang="zh-CN" sz="100" dirty="0">
                <a:solidFill>
                  <a:prstClr val="white"/>
                </a:solidFill>
                <a:latin typeface="Calibri" panose="020F0502020204030204"/>
                <a:ea typeface="宋体" panose="02010600030101010101" pitchFamily="2" charset="-122"/>
              </a:rPr>
              <a:t> </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6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tags" Target="../tags/tag9.xml"/><Relationship Id="rId13" Type="http://schemas.openxmlformats.org/officeDocument/2006/relationships/slideLayout" Target="../slideLayouts/slideLayout2.xml"/><Relationship Id="rId3" Type="http://schemas.openxmlformats.org/officeDocument/2006/relationships/tags" Target="../tags/tag4.xml"/><Relationship Id="rId7" Type="http://schemas.openxmlformats.org/officeDocument/2006/relationships/tags" Target="../tags/tag8.xml"/><Relationship Id="rId12" Type="http://schemas.openxmlformats.org/officeDocument/2006/relationships/tags" Target="../tags/tag13.xm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tags" Target="../tags/tag7.xml"/><Relationship Id="rId11" Type="http://schemas.openxmlformats.org/officeDocument/2006/relationships/tags" Target="../tags/tag12.xml"/><Relationship Id="rId5" Type="http://schemas.openxmlformats.org/officeDocument/2006/relationships/tags" Target="../tags/tag6.xml"/><Relationship Id="rId10" Type="http://schemas.openxmlformats.org/officeDocument/2006/relationships/tags" Target="../tags/tag11.xml"/><Relationship Id="rId4" Type="http://schemas.openxmlformats.org/officeDocument/2006/relationships/tags" Target="../tags/tag5.xml"/><Relationship Id="rId9" Type="http://schemas.openxmlformats.org/officeDocument/2006/relationships/tags" Target="../tags/tag10.xml"/><Relationship Id="rId14" Type="http://schemas.openxmlformats.org/officeDocument/2006/relationships/image" Target="../media/image1.jpeg"/></Relationships>
</file>

<file path=ppt/slides/_rels/slide10.xml.rels><?xml version="1.0" encoding="UTF-8" standalone="yes"?>
<Relationships xmlns="http://schemas.openxmlformats.org/package/2006/relationships"><Relationship Id="rId3" Type="http://schemas.openxmlformats.org/officeDocument/2006/relationships/tags" Target="../tags/tag122.xml"/><Relationship Id="rId2" Type="http://schemas.openxmlformats.org/officeDocument/2006/relationships/tags" Target="../tags/tag121.xml"/><Relationship Id="rId1" Type="http://schemas.openxmlformats.org/officeDocument/2006/relationships/tags" Target="../tags/tag120.xml"/><Relationship Id="rId4"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tags" Target="../tags/tag130.xml"/><Relationship Id="rId13" Type="http://schemas.openxmlformats.org/officeDocument/2006/relationships/tags" Target="../tags/tag135.xml"/><Relationship Id="rId18" Type="http://schemas.openxmlformats.org/officeDocument/2006/relationships/image" Target="../media/image1.jpeg"/><Relationship Id="rId3" Type="http://schemas.openxmlformats.org/officeDocument/2006/relationships/tags" Target="../tags/tag125.xml"/><Relationship Id="rId7" Type="http://schemas.openxmlformats.org/officeDocument/2006/relationships/tags" Target="../tags/tag129.xml"/><Relationship Id="rId12" Type="http://schemas.openxmlformats.org/officeDocument/2006/relationships/tags" Target="../tags/tag134.xml"/><Relationship Id="rId17" Type="http://schemas.openxmlformats.org/officeDocument/2006/relationships/image" Target="../media/image2.jpeg"/><Relationship Id="rId2" Type="http://schemas.openxmlformats.org/officeDocument/2006/relationships/tags" Target="../tags/tag124.xml"/><Relationship Id="rId16" Type="http://schemas.openxmlformats.org/officeDocument/2006/relationships/slideLayout" Target="../slideLayouts/slideLayout2.xml"/><Relationship Id="rId1" Type="http://schemas.openxmlformats.org/officeDocument/2006/relationships/tags" Target="../tags/tag123.xml"/><Relationship Id="rId6" Type="http://schemas.openxmlformats.org/officeDocument/2006/relationships/tags" Target="../tags/tag128.xml"/><Relationship Id="rId11" Type="http://schemas.openxmlformats.org/officeDocument/2006/relationships/tags" Target="../tags/tag133.xml"/><Relationship Id="rId5" Type="http://schemas.openxmlformats.org/officeDocument/2006/relationships/tags" Target="../tags/tag127.xml"/><Relationship Id="rId15" Type="http://schemas.openxmlformats.org/officeDocument/2006/relationships/tags" Target="../tags/tag137.xml"/><Relationship Id="rId10" Type="http://schemas.openxmlformats.org/officeDocument/2006/relationships/tags" Target="../tags/tag132.xml"/><Relationship Id="rId4" Type="http://schemas.openxmlformats.org/officeDocument/2006/relationships/tags" Target="../tags/tag126.xml"/><Relationship Id="rId9" Type="http://schemas.openxmlformats.org/officeDocument/2006/relationships/tags" Target="../tags/tag131.xml"/><Relationship Id="rId14" Type="http://schemas.openxmlformats.org/officeDocument/2006/relationships/tags" Target="../tags/tag136.xml"/></Relationships>
</file>

<file path=ppt/slides/_rels/slide12.xml.rels><?xml version="1.0" encoding="UTF-8" standalone="yes"?>
<Relationships xmlns="http://schemas.openxmlformats.org/package/2006/relationships"><Relationship Id="rId3" Type="http://schemas.openxmlformats.org/officeDocument/2006/relationships/tags" Target="../tags/tag140.xml"/><Relationship Id="rId2" Type="http://schemas.openxmlformats.org/officeDocument/2006/relationships/tags" Target="../tags/tag139.xml"/><Relationship Id="rId1" Type="http://schemas.openxmlformats.org/officeDocument/2006/relationships/tags" Target="../tags/tag138.xml"/><Relationship Id="rId4"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tags" Target="../tags/tag143.xml"/><Relationship Id="rId2" Type="http://schemas.openxmlformats.org/officeDocument/2006/relationships/tags" Target="../tags/tag142.xml"/><Relationship Id="rId1" Type="http://schemas.openxmlformats.org/officeDocument/2006/relationships/tags" Target="../tags/tag141.xml"/><Relationship Id="rId4"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tags" Target="../tags/tag151.xml"/><Relationship Id="rId13" Type="http://schemas.openxmlformats.org/officeDocument/2006/relationships/tags" Target="../tags/tag156.xml"/><Relationship Id="rId18" Type="http://schemas.openxmlformats.org/officeDocument/2006/relationships/image" Target="../media/image1.jpeg"/><Relationship Id="rId3" Type="http://schemas.openxmlformats.org/officeDocument/2006/relationships/tags" Target="../tags/tag146.xml"/><Relationship Id="rId7" Type="http://schemas.openxmlformats.org/officeDocument/2006/relationships/tags" Target="../tags/tag150.xml"/><Relationship Id="rId12" Type="http://schemas.openxmlformats.org/officeDocument/2006/relationships/tags" Target="../tags/tag155.xml"/><Relationship Id="rId17" Type="http://schemas.openxmlformats.org/officeDocument/2006/relationships/image" Target="../media/image2.jpeg"/><Relationship Id="rId2" Type="http://schemas.openxmlformats.org/officeDocument/2006/relationships/tags" Target="../tags/tag145.xml"/><Relationship Id="rId16" Type="http://schemas.openxmlformats.org/officeDocument/2006/relationships/slideLayout" Target="../slideLayouts/slideLayout2.xml"/><Relationship Id="rId1" Type="http://schemas.openxmlformats.org/officeDocument/2006/relationships/tags" Target="../tags/tag144.xml"/><Relationship Id="rId6" Type="http://schemas.openxmlformats.org/officeDocument/2006/relationships/tags" Target="../tags/tag149.xml"/><Relationship Id="rId11" Type="http://schemas.openxmlformats.org/officeDocument/2006/relationships/tags" Target="../tags/tag154.xml"/><Relationship Id="rId5" Type="http://schemas.openxmlformats.org/officeDocument/2006/relationships/tags" Target="../tags/tag148.xml"/><Relationship Id="rId15" Type="http://schemas.openxmlformats.org/officeDocument/2006/relationships/tags" Target="../tags/tag158.xml"/><Relationship Id="rId10" Type="http://schemas.openxmlformats.org/officeDocument/2006/relationships/tags" Target="../tags/tag153.xml"/><Relationship Id="rId4" Type="http://schemas.openxmlformats.org/officeDocument/2006/relationships/tags" Target="../tags/tag147.xml"/><Relationship Id="rId9" Type="http://schemas.openxmlformats.org/officeDocument/2006/relationships/tags" Target="../tags/tag152.xml"/><Relationship Id="rId14" Type="http://schemas.openxmlformats.org/officeDocument/2006/relationships/tags" Target="../tags/tag157.xml"/></Relationships>
</file>

<file path=ppt/slides/_rels/slide16.xml.rels><?xml version="1.0" encoding="UTF-8" standalone="yes"?>
<Relationships xmlns="http://schemas.openxmlformats.org/package/2006/relationships"><Relationship Id="rId3" Type="http://schemas.openxmlformats.org/officeDocument/2006/relationships/tags" Target="../tags/tag161.xml"/><Relationship Id="rId2" Type="http://schemas.openxmlformats.org/officeDocument/2006/relationships/tags" Target="../tags/tag160.xml"/><Relationship Id="rId1" Type="http://schemas.openxmlformats.org/officeDocument/2006/relationships/tags" Target="../tags/tag159.xml"/><Relationship Id="rId4"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tags" Target="../tags/tag164.xml"/><Relationship Id="rId2" Type="http://schemas.openxmlformats.org/officeDocument/2006/relationships/tags" Target="../tags/tag163.xml"/><Relationship Id="rId1" Type="http://schemas.openxmlformats.org/officeDocument/2006/relationships/tags" Target="../tags/tag162.xml"/><Relationship Id="rId5" Type="http://schemas.openxmlformats.org/officeDocument/2006/relationships/image" Target="../media/image5.png"/><Relationship Id="rId4"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tags" Target="../tags/tag167.xml"/><Relationship Id="rId2" Type="http://schemas.openxmlformats.org/officeDocument/2006/relationships/tags" Target="../tags/tag166.xml"/><Relationship Id="rId1" Type="http://schemas.openxmlformats.org/officeDocument/2006/relationships/tags" Target="../tags/tag165.xml"/><Relationship Id="rId5" Type="http://schemas.openxmlformats.org/officeDocument/2006/relationships/image" Target="../media/image6.png"/><Relationship Id="rId4"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tags" Target="../tags/tag170.xml"/><Relationship Id="rId2" Type="http://schemas.openxmlformats.org/officeDocument/2006/relationships/tags" Target="../tags/tag169.xml"/><Relationship Id="rId1" Type="http://schemas.openxmlformats.org/officeDocument/2006/relationships/tags" Target="../tags/tag168.xml"/><Relationship Id="rId5" Type="http://schemas.openxmlformats.org/officeDocument/2006/relationships/image" Target="../media/image7.png"/><Relationship Id="rId4"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tags" Target="../tags/tag21.xml"/><Relationship Id="rId13" Type="http://schemas.openxmlformats.org/officeDocument/2006/relationships/tags" Target="../tags/tag26.xml"/><Relationship Id="rId18" Type="http://schemas.openxmlformats.org/officeDocument/2006/relationships/tags" Target="../tags/tag31.xml"/><Relationship Id="rId26" Type="http://schemas.openxmlformats.org/officeDocument/2006/relationships/tags" Target="../tags/tag39.xml"/><Relationship Id="rId3" Type="http://schemas.openxmlformats.org/officeDocument/2006/relationships/tags" Target="../tags/tag16.xml"/><Relationship Id="rId21" Type="http://schemas.openxmlformats.org/officeDocument/2006/relationships/tags" Target="../tags/tag34.xml"/><Relationship Id="rId34" Type="http://schemas.openxmlformats.org/officeDocument/2006/relationships/tags" Target="../tags/tag47.xml"/><Relationship Id="rId7" Type="http://schemas.openxmlformats.org/officeDocument/2006/relationships/tags" Target="../tags/tag20.xml"/><Relationship Id="rId12" Type="http://schemas.openxmlformats.org/officeDocument/2006/relationships/tags" Target="../tags/tag25.xml"/><Relationship Id="rId17" Type="http://schemas.openxmlformats.org/officeDocument/2006/relationships/tags" Target="../tags/tag30.xml"/><Relationship Id="rId25" Type="http://schemas.openxmlformats.org/officeDocument/2006/relationships/tags" Target="../tags/tag38.xml"/><Relationship Id="rId33" Type="http://schemas.openxmlformats.org/officeDocument/2006/relationships/tags" Target="../tags/tag46.xml"/><Relationship Id="rId38" Type="http://schemas.openxmlformats.org/officeDocument/2006/relationships/image" Target="../media/image1.jpeg"/><Relationship Id="rId2" Type="http://schemas.openxmlformats.org/officeDocument/2006/relationships/tags" Target="../tags/tag15.xml"/><Relationship Id="rId16" Type="http://schemas.openxmlformats.org/officeDocument/2006/relationships/tags" Target="../tags/tag29.xml"/><Relationship Id="rId20" Type="http://schemas.openxmlformats.org/officeDocument/2006/relationships/tags" Target="../tags/tag33.xml"/><Relationship Id="rId29" Type="http://schemas.openxmlformats.org/officeDocument/2006/relationships/tags" Target="../tags/tag42.xml"/><Relationship Id="rId1" Type="http://schemas.openxmlformats.org/officeDocument/2006/relationships/tags" Target="../tags/tag14.xml"/><Relationship Id="rId6" Type="http://schemas.openxmlformats.org/officeDocument/2006/relationships/tags" Target="../tags/tag19.xml"/><Relationship Id="rId11" Type="http://schemas.openxmlformats.org/officeDocument/2006/relationships/tags" Target="../tags/tag24.xml"/><Relationship Id="rId24" Type="http://schemas.openxmlformats.org/officeDocument/2006/relationships/tags" Target="../tags/tag37.xml"/><Relationship Id="rId32" Type="http://schemas.openxmlformats.org/officeDocument/2006/relationships/tags" Target="../tags/tag45.xml"/><Relationship Id="rId37" Type="http://schemas.openxmlformats.org/officeDocument/2006/relationships/slideLayout" Target="../slideLayouts/slideLayout2.xml"/><Relationship Id="rId5" Type="http://schemas.openxmlformats.org/officeDocument/2006/relationships/tags" Target="../tags/tag18.xml"/><Relationship Id="rId15" Type="http://schemas.openxmlformats.org/officeDocument/2006/relationships/tags" Target="../tags/tag28.xml"/><Relationship Id="rId23" Type="http://schemas.openxmlformats.org/officeDocument/2006/relationships/tags" Target="../tags/tag36.xml"/><Relationship Id="rId28" Type="http://schemas.openxmlformats.org/officeDocument/2006/relationships/tags" Target="../tags/tag41.xml"/><Relationship Id="rId36" Type="http://schemas.openxmlformats.org/officeDocument/2006/relationships/tags" Target="../tags/tag49.xml"/><Relationship Id="rId10" Type="http://schemas.openxmlformats.org/officeDocument/2006/relationships/tags" Target="../tags/tag23.xml"/><Relationship Id="rId19" Type="http://schemas.openxmlformats.org/officeDocument/2006/relationships/tags" Target="../tags/tag32.xml"/><Relationship Id="rId31" Type="http://schemas.openxmlformats.org/officeDocument/2006/relationships/tags" Target="../tags/tag44.xml"/><Relationship Id="rId4" Type="http://schemas.openxmlformats.org/officeDocument/2006/relationships/tags" Target="../tags/tag17.xml"/><Relationship Id="rId9" Type="http://schemas.openxmlformats.org/officeDocument/2006/relationships/tags" Target="../tags/tag22.xml"/><Relationship Id="rId14" Type="http://schemas.openxmlformats.org/officeDocument/2006/relationships/tags" Target="../tags/tag27.xml"/><Relationship Id="rId22" Type="http://schemas.openxmlformats.org/officeDocument/2006/relationships/tags" Target="../tags/tag35.xml"/><Relationship Id="rId27" Type="http://schemas.openxmlformats.org/officeDocument/2006/relationships/tags" Target="../tags/tag40.xml"/><Relationship Id="rId30" Type="http://schemas.openxmlformats.org/officeDocument/2006/relationships/tags" Target="../tags/tag43.xml"/><Relationship Id="rId35" Type="http://schemas.openxmlformats.org/officeDocument/2006/relationships/tags" Target="../tags/tag48.xml"/></Relationships>
</file>

<file path=ppt/slides/_rels/slide20.xml.rels><?xml version="1.0" encoding="UTF-8" standalone="yes"?>
<Relationships xmlns="http://schemas.openxmlformats.org/package/2006/relationships"><Relationship Id="rId3" Type="http://schemas.openxmlformats.org/officeDocument/2006/relationships/tags" Target="../tags/tag173.xml"/><Relationship Id="rId2" Type="http://schemas.openxmlformats.org/officeDocument/2006/relationships/tags" Target="../tags/tag172.xml"/><Relationship Id="rId1" Type="http://schemas.openxmlformats.org/officeDocument/2006/relationships/tags" Target="../tags/tag171.xml"/><Relationship Id="rId5" Type="http://schemas.openxmlformats.org/officeDocument/2006/relationships/image" Target="../media/image8.png"/><Relationship Id="rId4"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tags" Target="../tags/tag176.xml"/><Relationship Id="rId2" Type="http://schemas.openxmlformats.org/officeDocument/2006/relationships/tags" Target="../tags/tag175.xml"/><Relationship Id="rId1" Type="http://schemas.openxmlformats.org/officeDocument/2006/relationships/tags" Target="../tags/tag174.xml"/><Relationship Id="rId5" Type="http://schemas.openxmlformats.org/officeDocument/2006/relationships/image" Target="../media/image9.png"/><Relationship Id="rId4"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tags" Target="../tags/tag179.xml"/><Relationship Id="rId2" Type="http://schemas.openxmlformats.org/officeDocument/2006/relationships/tags" Target="../tags/tag178.xml"/><Relationship Id="rId1" Type="http://schemas.openxmlformats.org/officeDocument/2006/relationships/tags" Target="../tags/tag177.xml"/><Relationship Id="rId5" Type="http://schemas.openxmlformats.org/officeDocument/2006/relationships/image" Target="../media/image10.png"/><Relationship Id="rId4"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tags" Target="../tags/tag182.xml"/><Relationship Id="rId2" Type="http://schemas.openxmlformats.org/officeDocument/2006/relationships/tags" Target="../tags/tag181.xml"/><Relationship Id="rId1" Type="http://schemas.openxmlformats.org/officeDocument/2006/relationships/tags" Target="../tags/tag180.xml"/><Relationship Id="rId5" Type="http://schemas.openxmlformats.org/officeDocument/2006/relationships/image" Target="../media/image11.png"/><Relationship Id="rId4"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tags" Target="../tags/tag185.xml"/><Relationship Id="rId2" Type="http://schemas.openxmlformats.org/officeDocument/2006/relationships/tags" Target="../tags/tag184.xml"/><Relationship Id="rId1" Type="http://schemas.openxmlformats.org/officeDocument/2006/relationships/tags" Target="../tags/tag183.xml"/><Relationship Id="rId5" Type="http://schemas.openxmlformats.org/officeDocument/2006/relationships/image" Target="../media/image12.png"/><Relationship Id="rId4"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tags" Target="../tags/tag193.xml"/><Relationship Id="rId13" Type="http://schemas.openxmlformats.org/officeDocument/2006/relationships/tags" Target="../tags/tag198.xml"/><Relationship Id="rId18" Type="http://schemas.openxmlformats.org/officeDocument/2006/relationships/image" Target="../media/image1.jpeg"/><Relationship Id="rId3" Type="http://schemas.openxmlformats.org/officeDocument/2006/relationships/tags" Target="../tags/tag188.xml"/><Relationship Id="rId7" Type="http://schemas.openxmlformats.org/officeDocument/2006/relationships/tags" Target="../tags/tag192.xml"/><Relationship Id="rId12" Type="http://schemas.openxmlformats.org/officeDocument/2006/relationships/tags" Target="../tags/tag197.xml"/><Relationship Id="rId17" Type="http://schemas.openxmlformats.org/officeDocument/2006/relationships/image" Target="../media/image2.jpeg"/><Relationship Id="rId2" Type="http://schemas.openxmlformats.org/officeDocument/2006/relationships/tags" Target="../tags/tag187.xml"/><Relationship Id="rId16" Type="http://schemas.openxmlformats.org/officeDocument/2006/relationships/slideLayout" Target="../slideLayouts/slideLayout2.xml"/><Relationship Id="rId1" Type="http://schemas.openxmlformats.org/officeDocument/2006/relationships/tags" Target="../tags/tag186.xml"/><Relationship Id="rId6" Type="http://schemas.openxmlformats.org/officeDocument/2006/relationships/tags" Target="../tags/tag191.xml"/><Relationship Id="rId11" Type="http://schemas.openxmlformats.org/officeDocument/2006/relationships/tags" Target="../tags/tag196.xml"/><Relationship Id="rId5" Type="http://schemas.openxmlformats.org/officeDocument/2006/relationships/tags" Target="../tags/tag190.xml"/><Relationship Id="rId15" Type="http://schemas.openxmlformats.org/officeDocument/2006/relationships/tags" Target="../tags/tag200.xml"/><Relationship Id="rId10" Type="http://schemas.openxmlformats.org/officeDocument/2006/relationships/tags" Target="../tags/tag195.xml"/><Relationship Id="rId4" Type="http://schemas.openxmlformats.org/officeDocument/2006/relationships/tags" Target="../tags/tag189.xml"/><Relationship Id="rId9" Type="http://schemas.openxmlformats.org/officeDocument/2006/relationships/tags" Target="../tags/tag194.xml"/><Relationship Id="rId14" Type="http://schemas.openxmlformats.org/officeDocument/2006/relationships/tags" Target="../tags/tag199.xml"/></Relationships>
</file>

<file path=ppt/slides/_rels/slide26.xml.rels><?xml version="1.0" encoding="UTF-8" standalone="yes"?>
<Relationships xmlns="http://schemas.openxmlformats.org/package/2006/relationships"><Relationship Id="rId3" Type="http://schemas.openxmlformats.org/officeDocument/2006/relationships/tags" Target="../tags/tag203.xml"/><Relationship Id="rId2" Type="http://schemas.openxmlformats.org/officeDocument/2006/relationships/tags" Target="../tags/tag202.xml"/><Relationship Id="rId1" Type="http://schemas.openxmlformats.org/officeDocument/2006/relationships/tags" Target="../tags/tag201.xml"/><Relationship Id="rId5" Type="http://schemas.openxmlformats.org/officeDocument/2006/relationships/image" Target="../media/image13.png"/><Relationship Id="rId4"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tags" Target="../tags/tag206.xml"/><Relationship Id="rId2" Type="http://schemas.openxmlformats.org/officeDocument/2006/relationships/tags" Target="../tags/tag205.xml"/><Relationship Id="rId1" Type="http://schemas.openxmlformats.org/officeDocument/2006/relationships/tags" Target="../tags/tag204.xml"/><Relationship Id="rId5" Type="http://schemas.openxmlformats.org/officeDocument/2006/relationships/image" Target="../media/image14.png"/><Relationship Id="rId4"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tags" Target="../tags/tag209.xml"/><Relationship Id="rId2" Type="http://schemas.openxmlformats.org/officeDocument/2006/relationships/tags" Target="../tags/tag208.xml"/><Relationship Id="rId1" Type="http://schemas.openxmlformats.org/officeDocument/2006/relationships/tags" Target="../tags/tag207.xml"/><Relationship Id="rId5" Type="http://schemas.openxmlformats.org/officeDocument/2006/relationships/image" Target="../media/image15.png"/><Relationship Id="rId4"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8" Type="http://schemas.openxmlformats.org/officeDocument/2006/relationships/tags" Target="../tags/tag217.xml"/><Relationship Id="rId3" Type="http://schemas.openxmlformats.org/officeDocument/2006/relationships/tags" Target="../tags/tag212.xml"/><Relationship Id="rId7" Type="http://schemas.openxmlformats.org/officeDocument/2006/relationships/tags" Target="../tags/tag216.xml"/><Relationship Id="rId12" Type="http://schemas.openxmlformats.org/officeDocument/2006/relationships/image" Target="../media/image1.jpeg"/><Relationship Id="rId2" Type="http://schemas.openxmlformats.org/officeDocument/2006/relationships/tags" Target="../tags/tag211.xml"/><Relationship Id="rId1" Type="http://schemas.openxmlformats.org/officeDocument/2006/relationships/tags" Target="../tags/tag210.xml"/><Relationship Id="rId6" Type="http://schemas.openxmlformats.org/officeDocument/2006/relationships/tags" Target="../tags/tag215.xml"/><Relationship Id="rId11" Type="http://schemas.openxmlformats.org/officeDocument/2006/relationships/slideLayout" Target="../slideLayouts/slideLayout3.xml"/><Relationship Id="rId5" Type="http://schemas.openxmlformats.org/officeDocument/2006/relationships/tags" Target="../tags/tag214.xml"/><Relationship Id="rId10" Type="http://schemas.openxmlformats.org/officeDocument/2006/relationships/tags" Target="../tags/tag219.xml"/><Relationship Id="rId4" Type="http://schemas.openxmlformats.org/officeDocument/2006/relationships/tags" Target="../tags/tag213.xml"/><Relationship Id="rId9" Type="http://schemas.openxmlformats.org/officeDocument/2006/relationships/tags" Target="../tags/tag218.xml"/></Relationships>
</file>

<file path=ppt/slides/_rels/slide3.xml.rels><?xml version="1.0" encoding="UTF-8" standalone="yes"?>
<Relationships xmlns="http://schemas.openxmlformats.org/package/2006/relationships"><Relationship Id="rId8" Type="http://schemas.openxmlformats.org/officeDocument/2006/relationships/tags" Target="../tags/tag57.xml"/><Relationship Id="rId13" Type="http://schemas.openxmlformats.org/officeDocument/2006/relationships/tags" Target="../tags/tag62.xml"/><Relationship Id="rId18" Type="http://schemas.openxmlformats.org/officeDocument/2006/relationships/image" Target="../media/image1.jpeg"/><Relationship Id="rId3" Type="http://schemas.openxmlformats.org/officeDocument/2006/relationships/tags" Target="../tags/tag52.xml"/><Relationship Id="rId7" Type="http://schemas.openxmlformats.org/officeDocument/2006/relationships/tags" Target="../tags/tag56.xml"/><Relationship Id="rId12" Type="http://schemas.openxmlformats.org/officeDocument/2006/relationships/tags" Target="../tags/tag61.xml"/><Relationship Id="rId17" Type="http://schemas.openxmlformats.org/officeDocument/2006/relationships/image" Target="../media/image2.jpeg"/><Relationship Id="rId2" Type="http://schemas.openxmlformats.org/officeDocument/2006/relationships/tags" Target="../tags/tag51.xml"/><Relationship Id="rId16" Type="http://schemas.openxmlformats.org/officeDocument/2006/relationships/slideLayout" Target="../slideLayouts/slideLayout2.xml"/><Relationship Id="rId1" Type="http://schemas.openxmlformats.org/officeDocument/2006/relationships/tags" Target="../tags/tag50.xml"/><Relationship Id="rId6" Type="http://schemas.openxmlformats.org/officeDocument/2006/relationships/tags" Target="../tags/tag55.xml"/><Relationship Id="rId11" Type="http://schemas.openxmlformats.org/officeDocument/2006/relationships/tags" Target="../tags/tag60.xml"/><Relationship Id="rId5" Type="http://schemas.openxmlformats.org/officeDocument/2006/relationships/tags" Target="../tags/tag54.xml"/><Relationship Id="rId15" Type="http://schemas.openxmlformats.org/officeDocument/2006/relationships/tags" Target="../tags/tag64.xml"/><Relationship Id="rId10" Type="http://schemas.openxmlformats.org/officeDocument/2006/relationships/tags" Target="../tags/tag59.xml"/><Relationship Id="rId4" Type="http://schemas.openxmlformats.org/officeDocument/2006/relationships/tags" Target="../tags/tag53.xml"/><Relationship Id="rId9" Type="http://schemas.openxmlformats.org/officeDocument/2006/relationships/tags" Target="../tags/tag58.xml"/><Relationship Id="rId14" Type="http://schemas.openxmlformats.org/officeDocument/2006/relationships/tags" Target="../tags/tag63.xml"/></Relationships>
</file>

<file path=ppt/slides/_rels/slide4.xml.rels><?xml version="1.0" encoding="UTF-8" standalone="yes"?>
<Relationships xmlns="http://schemas.openxmlformats.org/package/2006/relationships"><Relationship Id="rId3" Type="http://schemas.openxmlformats.org/officeDocument/2006/relationships/tags" Target="../tags/tag67.xml"/><Relationship Id="rId2" Type="http://schemas.openxmlformats.org/officeDocument/2006/relationships/tags" Target="../tags/tag66.xml"/><Relationship Id="rId1" Type="http://schemas.openxmlformats.org/officeDocument/2006/relationships/tags" Target="../tags/tag65.xml"/><Relationship Id="rId4"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tags" Target="../tags/tag75.xml"/><Relationship Id="rId13" Type="http://schemas.openxmlformats.org/officeDocument/2006/relationships/tags" Target="../tags/tag80.xml"/><Relationship Id="rId18" Type="http://schemas.openxmlformats.org/officeDocument/2006/relationships/image" Target="../media/image1.jpeg"/><Relationship Id="rId3" Type="http://schemas.openxmlformats.org/officeDocument/2006/relationships/tags" Target="../tags/tag70.xml"/><Relationship Id="rId7" Type="http://schemas.openxmlformats.org/officeDocument/2006/relationships/tags" Target="../tags/tag74.xml"/><Relationship Id="rId12" Type="http://schemas.openxmlformats.org/officeDocument/2006/relationships/tags" Target="../tags/tag79.xml"/><Relationship Id="rId17" Type="http://schemas.openxmlformats.org/officeDocument/2006/relationships/image" Target="../media/image2.jpeg"/><Relationship Id="rId2" Type="http://schemas.openxmlformats.org/officeDocument/2006/relationships/tags" Target="../tags/tag69.xml"/><Relationship Id="rId16" Type="http://schemas.openxmlformats.org/officeDocument/2006/relationships/slideLayout" Target="../slideLayouts/slideLayout2.xml"/><Relationship Id="rId1" Type="http://schemas.openxmlformats.org/officeDocument/2006/relationships/tags" Target="../tags/tag68.xml"/><Relationship Id="rId6" Type="http://schemas.openxmlformats.org/officeDocument/2006/relationships/tags" Target="../tags/tag73.xml"/><Relationship Id="rId11" Type="http://schemas.openxmlformats.org/officeDocument/2006/relationships/tags" Target="../tags/tag78.xml"/><Relationship Id="rId5" Type="http://schemas.openxmlformats.org/officeDocument/2006/relationships/tags" Target="../tags/tag72.xml"/><Relationship Id="rId15" Type="http://schemas.openxmlformats.org/officeDocument/2006/relationships/tags" Target="../tags/tag82.xml"/><Relationship Id="rId10" Type="http://schemas.openxmlformats.org/officeDocument/2006/relationships/tags" Target="../tags/tag77.xml"/><Relationship Id="rId4" Type="http://schemas.openxmlformats.org/officeDocument/2006/relationships/tags" Target="../tags/tag71.xml"/><Relationship Id="rId9" Type="http://schemas.openxmlformats.org/officeDocument/2006/relationships/tags" Target="../tags/tag76.xml"/><Relationship Id="rId14" Type="http://schemas.openxmlformats.org/officeDocument/2006/relationships/tags" Target="../tags/tag81.xml"/></Relationships>
</file>

<file path=ppt/slides/_rels/slide6.xml.rels><?xml version="1.0" encoding="UTF-8" standalone="yes"?>
<Relationships xmlns="http://schemas.openxmlformats.org/package/2006/relationships"><Relationship Id="rId3" Type="http://schemas.openxmlformats.org/officeDocument/2006/relationships/tags" Target="../tags/tag85.xml"/><Relationship Id="rId2" Type="http://schemas.openxmlformats.org/officeDocument/2006/relationships/tags" Target="../tags/tag84.xml"/><Relationship Id="rId1" Type="http://schemas.openxmlformats.org/officeDocument/2006/relationships/tags" Target="../tags/tag83.xml"/><Relationship Id="rId4"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tags" Target="../tags/tag93.xml"/><Relationship Id="rId13" Type="http://schemas.openxmlformats.org/officeDocument/2006/relationships/tags" Target="../tags/tag98.xml"/><Relationship Id="rId18" Type="http://schemas.openxmlformats.org/officeDocument/2006/relationships/image" Target="../media/image1.jpeg"/><Relationship Id="rId3" Type="http://schemas.openxmlformats.org/officeDocument/2006/relationships/tags" Target="../tags/tag88.xml"/><Relationship Id="rId7" Type="http://schemas.openxmlformats.org/officeDocument/2006/relationships/tags" Target="../tags/tag92.xml"/><Relationship Id="rId12" Type="http://schemas.openxmlformats.org/officeDocument/2006/relationships/tags" Target="../tags/tag97.xml"/><Relationship Id="rId17" Type="http://schemas.openxmlformats.org/officeDocument/2006/relationships/image" Target="../media/image2.jpeg"/><Relationship Id="rId2" Type="http://schemas.openxmlformats.org/officeDocument/2006/relationships/tags" Target="../tags/tag87.xml"/><Relationship Id="rId16" Type="http://schemas.openxmlformats.org/officeDocument/2006/relationships/slideLayout" Target="../slideLayouts/slideLayout2.xml"/><Relationship Id="rId1" Type="http://schemas.openxmlformats.org/officeDocument/2006/relationships/tags" Target="../tags/tag86.xml"/><Relationship Id="rId6" Type="http://schemas.openxmlformats.org/officeDocument/2006/relationships/tags" Target="../tags/tag91.xml"/><Relationship Id="rId11" Type="http://schemas.openxmlformats.org/officeDocument/2006/relationships/tags" Target="../tags/tag96.xml"/><Relationship Id="rId5" Type="http://schemas.openxmlformats.org/officeDocument/2006/relationships/tags" Target="../tags/tag90.xml"/><Relationship Id="rId15" Type="http://schemas.openxmlformats.org/officeDocument/2006/relationships/tags" Target="../tags/tag100.xml"/><Relationship Id="rId10" Type="http://schemas.openxmlformats.org/officeDocument/2006/relationships/tags" Target="../tags/tag95.xml"/><Relationship Id="rId4" Type="http://schemas.openxmlformats.org/officeDocument/2006/relationships/tags" Target="../tags/tag89.xml"/><Relationship Id="rId9" Type="http://schemas.openxmlformats.org/officeDocument/2006/relationships/tags" Target="../tags/tag94.xml"/><Relationship Id="rId14" Type="http://schemas.openxmlformats.org/officeDocument/2006/relationships/tags" Target="../tags/tag99.xml"/></Relationships>
</file>

<file path=ppt/slides/_rels/slide8.xml.rels><?xml version="1.0" encoding="UTF-8" standalone="yes"?>
<Relationships xmlns="http://schemas.openxmlformats.org/package/2006/relationships"><Relationship Id="rId3" Type="http://schemas.openxmlformats.org/officeDocument/2006/relationships/tags" Target="../tags/tag103.xml"/><Relationship Id="rId2" Type="http://schemas.openxmlformats.org/officeDocument/2006/relationships/tags" Target="../tags/tag102.xml"/><Relationship Id="rId1" Type="http://schemas.openxmlformats.org/officeDocument/2006/relationships/tags" Target="../tags/tag101.xml"/><Relationship Id="rId6" Type="http://schemas.openxmlformats.org/officeDocument/2006/relationships/comments" Target="../comments/comment1.xml"/><Relationship Id="rId5" Type="http://schemas.openxmlformats.org/officeDocument/2006/relationships/slideLayout" Target="../slideLayouts/slideLayout2.xml"/><Relationship Id="rId4" Type="http://schemas.openxmlformats.org/officeDocument/2006/relationships/tags" Target="../tags/tag104.xml"/></Relationships>
</file>

<file path=ppt/slides/_rels/slide9.xml.rels><?xml version="1.0" encoding="UTF-8" standalone="yes"?>
<Relationships xmlns="http://schemas.openxmlformats.org/package/2006/relationships"><Relationship Id="rId8" Type="http://schemas.openxmlformats.org/officeDocument/2006/relationships/tags" Target="../tags/tag112.xml"/><Relationship Id="rId13" Type="http://schemas.openxmlformats.org/officeDocument/2006/relationships/tags" Target="../tags/tag117.xml"/><Relationship Id="rId18" Type="http://schemas.openxmlformats.org/officeDocument/2006/relationships/image" Target="../media/image1.jpeg"/><Relationship Id="rId3" Type="http://schemas.openxmlformats.org/officeDocument/2006/relationships/tags" Target="../tags/tag107.xml"/><Relationship Id="rId7" Type="http://schemas.openxmlformats.org/officeDocument/2006/relationships/tags" Target="../tags/tag111.xml"/><Relationship Id="rId12" Type="http://schemas.openxmlformats.org/officeDocument/2006/relationships/tags" Target="../tags/tag116.xml"/><Relationship Id="rId17" Type="http://schemas.openxmlformats.org/officeDocument/2006/relationships/image" Target="../media/image2.jpeg"/><Relationship Id="rId2" Type="http://schemas.openxmlformats.org/officeDocument/2006/relationships/tags" Target="../tags/tag106.xml"/><Relationship Id="rId16" Type="http://schemas.openxmlformats.org/officeDocument/2006/relationships/slideLayout" Target="../slideLayouts/slideLayout2.xml"/><Relationship Id="rId1" Type="http://schemas.openxmlformats.org/officeDocument/2006/relationships/tags" Target="../tags/tag105.xml"/><Relationship Id="rId6" Type="http://schemas.openxmlformats.org/officeDocument/2006/relationships/tags" Target="../tags/tag110.xml"/><Relationship Id="rId11" Type="http://schemas.openxmlformats.org/officeDocument/2006/relationships/tags" Target="../tags/tag115.xml"/><Relationship Id="rId5" Type="http://schemas.openxmlformats.org/officeDocument/2006/relationships/tags" Target="../tags/tag109.xml"/><Relationship Id="rId15" Type="http://schemas.openxmlformats.org/officeDocument/2006/relationships/tags" Target="../tags/tag119.xml"/><Relationship Id="rId10" Type="http://schemas.openxmlformats.org/officeDocument/2006/relationships/tags" Target="../tags/tag114.xml"/><Relationship Id="rId4" Type="http://schemas.openxmlformats.org/officeDocument/2006/relationships/tags" Target="../tags/tag108.xml"/><Relationship Id="rId9" Type="http://schemas.openxmlformats.org/officeDocument/2006/relationships/tags" Target="../tags/tag113.xml"/><Relationship Id="rId14" Type="http://schemas.openxmlformats.org/officeDocument/2006/relationships/tags" Target="../tags/tag11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CFCFC"/>
        </a:solidFill>
        <a:effectLst/>
      </p:bgPr>
    </p:bg>
    <p:spTree>
      <p:nvGrpSpPr>
        <p:cNvPr id="1" name=""/>
        <p:cNvGrpSpPr/>
        <p:nvPr/>
      </p:nvGrpSpPr>
      <p:grpSpPr>
        <a:xfrm>
          <a:off x="0" y="0"/>
          <a:ext cx="0" cy="0"/>
          <a:chOff x="0" y="0"/>
          <a:chExt cx="0" cy="0"/>
        </a:xfrm>
      </p:grpSpPr>
      <p:sp>
        <p:nvSpPr>
          <p:cNvPr id="19" name="PA-任意多边形 18"/>
          <p:cNvSpPr/>
          <p:nvPr>
            <p:custDataLst>
              <p:tags r:id="rId1"/>
            </p:custDataLst>
          </p:nvPr>
        </p:nvSpPr>
        <p:spPr>
          <a:xfrm>
            <a:off x="7907564" y="1"/>
            <a:ext cx="4284436" cy="3836193"/>
          </a:xfrm>
          <a:custGeom>
            <a:avLst/>
            <a:gdLst>
              <a:gd name="connsiteX0" fmla="*/ 53263 w 4284436"/>
              <a:gd name="connsiteY0" fmla="*/ 0 h 3836193"/>
              <a:gd name="connsiteX1" fmla="*/ 4284436 w 4284436"/>
              <a:gd name="connsiteY1" fmla="*/ 0 h 3836193"/>
              <a:gd name="connsiteX2" fmla="*/ 4284436 w 4284436"/>
              <a:gd name="connsiteY2" fmla="*/ 3671172 h 3836193"/>
              <a:gd name="connsiteX3" fmla="*/ 4234484 w 4284436"/>
              <a:gd name="connsiteY3" fmla="*/ 3689455 h 3836193"/>
              <a:gd name="connsiteX4" fmla="*/ 3263900 w 4284436"/>
              <a:gd name="connsiteY4" fmla="*/ 3836193 h 3836193"/>
              <a:gd name="connsiteX5" fmla="*/ 0 w 4284436"/>
              <a:gd name="connsiteY5" fmla="*/ 572293 h 3836193"/>
              <a:gd name="connsiteX6" fmla="*/ 16852 w 4284436"/>
              <a:gd name="connsiteY6" fmla="*/ 238578 h 38361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84436" h="3836193">
                <a:moveTo>
                  <a:pt x="53263" y="0"/>
                </a:moveTo>
                <a:lnTo>
                  <a:pt x="4284436" y="0"/>
                </a:lnTo>
                <a:lnTo>
                  <a:pt x="4284436" y="3671172"/>
                </a:lnTo>
                <a:lnTo>
                  <a:pt x="4234484" y="3689455"/>
                </a:lnTo>
                <a:cubicBezTo>
                  <a:pt x="3927877" y="3784819"/>
                  <a:pt x="3601888" y="3836193"/>
                  <a:pt x="3263900" y="3836193"/>
                </a:cubicBezTo>
                <a:cubicBezTo>
                  <a:pt x="1461298" y="3836193"/>
                  <a:pt x="0" y="2374895"/>
                  <a:pt x="0" y="572293"/>
                </a:cubicBezTo>
                <a:cubicBezTo>
                  <a:pt x="0" y="459631"/>
                  <a:pt x="5708" y="348301"/>
                  <a:pt x="16852" y="238578"/>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6" name="PA-同心圆 5"/>
          <p:cNvSpPr/>
          <p:nvPr>
            <p:custDataLst>
              <p:tags r:id="rId2"/>
            </p:custDataLst>
          </p:nvPr>
        </p:nvSpPr>
        <p:spPr>
          <a:xfrm>
            <a:off x="8292940" y="1614100"/>
            <a:ext cx="2730500" cy="2730500"/>
          </a:xfrm>
          <a:prstGeom prst="donut">
            <a:avLst/>
          </a:prstGeom>
          <a:solidFill>
            <a:srgbClr val="34A0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21" name="PA-任意多边形 20"/>
          <p:cNvSpPr/>
          <p:nvPr>
            <p:custDataLst>
              <p:tags r:id="rId3"/>
            </p:custDataLst>
          </p:nvPr>
        </p:nvSpPr>
        <p:spPr>
          <a:xfrm>
            <a:off x="1305459" y="4959350"/>
            <a:ext cx="5923485" cy="1898650"/>
          </a:xfrm>
          <a:custGeom>
            <a:avLst/>
            <a:gdLst>
              <a:gd name="connsiteX0" fmla="*/ 2961742 w 5923485"/>
              <a:gd name="connsiteY0" fmla="*/ 0 h 1898650"/>
              <a:gd name="connsiteX1" fmla="*/ 5831707 w 5923485"/>
              <a:gd name="connsiteY1" fmla="*/ 1708132 h 1898650"/>
              <a:gd name="connsiteX2" fmla="*/ 5923485 w 5923485"/>
              <a:gd name="connsiteY2" fmla="*/ 1898650 h 1898650"/>
              <a:gd name="connsiteX3" fmla="*/ 0 w 5923485"/>
              <a:gd name="connsiteY3" fmla="*/ 1898650 h 1898650"/>
              <a:gd name="connsiteX4" fmla="*/ 91777 w 5923485"/>
              <a:gd name="connsiteY4" fmla="*/ 1708132 h 1898650"/>
              <a:gd name="connsiteX5" fmla="*/ 2961742 w 5923485"/>
              <a:gd name="connsiteY5" fmla="*/ 0 h 1898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923485" h="1898650">
                <a:moveTo>
                  <a:pt x="2961742" y="0"/>
                </a:moveTo>
                <a:cubicBezTo>
                  <a:pt x="4201031" y="0"/>
                  <a:pt x="5279001" y="690692"/>
                  <a:pt x="5831707" y="1708132"/>
                </a:cubicBezTo>
                <a:lnTo>
                  <a:pt x="5923485" y="1898650"/>
                </a:lnTo>
                <a:lnTo>
                  <a:pt x="0" y="1898650"/>
                </a:lnTo>
                <a:lnTo>
                  <a:pt x="91777" y="1708132"/>
                </a:lnTo>
                <a:cubicBezTo>
                  <a:pt x="644484" y="690692"/>
                  <a:pt x="1722453" y="0"/>
                  <a:pt x="2961742"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 name="PA-同心圆 2"/>
          <p:cNvSpPr/>
          <p:nvPr>
            <p:custDataLst>
              <p:tags r:id="rId4"/>
            </p:custDataLst>
          </p:nvPr>
        </p:nvSpPr>
        <p:spPr>
          <a:xfrm>
            <a:off x="-825500" y="5492750"/>
            <a:ext cx="2730500" cy="2730500"/>
          </a:xfrm>
          <a:prstGeom prst="donut">
            <a:avLst/>
          </a:prstGeom>
          <a:solidFill>
            <a:srgbClr val="34A0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pic>
        <p:nvPicPr>
          <p:cNvPr id="5" name="PA-图片 4"/>
          <p:cNvPicPr>
            <a:picLocks noChangeAspect="1"/>
          </p:cNvPicPr>
          <p:nvPr>
            <p:custDataLst>
              <p:tags r:id="rId5"/>
            </p:custDataLst>
          </p:nvPr>
        </p:nvPicPr>
        <p:blipFill rotWithShape="1">
          <a:blip r:embed="rId14" cstate="email"/>
          <a:srcRect/>
          <a:stretch>
            <a:fillRect/>
          </a:stretch>
        </p:blipFill>
        <p:spPr>
          <a:xfrm>
            <a:off x="8720385" y="2041545"/>
            <a:ext cx="1875610" cy="1875610"/>
          </a:xfrm>
          <a:prstGeom prst="ellipse">
            <a:avLst/>
          </a:prstGeom>
          <a:ln w="63500">
            <a:solidFill>
              <a:schemeClr val="bg1"/>
            </a:solidFill>
          </a:ln>
        </p:spPr>
      </p:pic>
      <p:sp>
        <p:nvSpPr>
          <p:cNvPr id="8" name="PA-椭圆 7"/>
          <p:cNvSpPr/>
          <p:nvPr>
            <p:custDataLst>
              <p:tags r:id="rId6"/>
            </p:custDataLst>
          </p:nvPr>
        </p:nvSpPr>
        <p:spPr>
          <a:xfrm>
            <a:off x="7531100" y="1491636"/>
            <a:ext cx="1487714" cy="1487714"/>
          </a:xfrm>
          <a:prstGeom prst="ellipse">
            <a:avLst/>
          </a:prstGeom>
          <a:solidFill>
            <a:schemeClr val="bg1">
              <a:lumMod val="95000"/>
            </a:schemeClr>
          </a:solidFill>
          <a:ln w="254000">
            <a:solidFill>
              <a:srgbClr val="F2AA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9" name="PA-同心圆 8"/>
          <p:cNvSpPr/>
          <p:nvPr>
            <p:custDataLst>
              <p:tags r:id="rId7"/>
            </p:custDataLst>
          </p:nvPr>
        </p:nvSpPr>
        <p:spPr>
          <a:xfrm>
            <a:off x="11023440" y="-1570037"/>
            <a:ext cx="2730500" cy="2730500"/>
          </a:xfrm>
          <a:prstGeom prst="donut">
            <a:avLst>
              <a:gd name="adj" fmla="val 19419"/>
            </a:avLst>
          </a:prstGeom>
          <a:solidFill>
            <a:srgbClr val="F2AA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11" name="PA-椭圆 10"/>
          <p:cNvSpPr/>
          <p:nvPr>
            <p:custDataLst>
              <p:tags r:id="rId8"/>
            </p:custDataLst>
          </p:nvPr>
        </p:nvSpPr>
        <p:spPr>
          <a:xfrm>
            <a:off x="1596005" y="1100085"/>
            <a:ext cx="1597129" cy="1597129"/>
          </a:xfrm>
          <a:prstGeom prst="ellipse">
            <a:avLst/>
          </a:prstGeom>
          <a:solidFill>
            <a:srgbClr val="34A0A4">
              <a:alpha val="6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2" name="PA-文本框 11"/>
          <p:cNvSpPr txBox="1"/>
          <p:nvPr>
            <p:custDataLst>
              <p:tags r:id="rId9"/>
            </p:custDataLst>
          </p:nvPr>
        </p:nvSpPr>
        <p:spPr>
          <a:xfrm>
            <a:off x="658495" y="3087370"/>
            <a:ext cx="7763510" cy="829945"/>
          </a:xfrm>
          <a:prstGeom prst="rect">
            <a:avLst/>
          </a:prstGeom>
          <a:noFill/>
          <a:effectLst/>
        </p:spPr>
        <p:txBody>
          <a:bodyPr wrap="square" rtlCol="0">
            <a:spAutoFit/>
          </a:bodyPr>
          <a:lstStyle/>
          <a:p>
            <a:pPr marL="0" marR="0" lvl="0" indent="0" algn="dist" defTabSz="914400" rtl="0" eaLnBrk="1" fontAlgn="auto" latinLnBrk="0" hangingPunct="1">
              <a:lnSpc>
                <a:spcPct val="100000"/>
              </a:lnSpc>
              <a:spcBef>
                <a:spcPts val="0"/>
              </a:spcBef>
              <a:spcAft>
                <a:spcPts val="0"/>
              </a:spcAft>
              <a:buClrTx/>
              <a:buSzTx/>
              <a:buFontTx/>
              <a:buNone/>
              <a:defRPr/>
            </a:pPr>
            <a:r>
              <a:rPr kumimoji="0" lang="zh-CN" altLang="en-US" sz="4800" b="1" i="0" u="none" strike="noStrike" kern="1200" cap="none" spc="0" normalizeH="0" baseline="0" noProof="0" dirty="0">
                <a:ln>
                  <a:noFill/>
                </a:ln>
                <a:solidFill>
                  <a:schemeClr val="tx1">
                    <a:lumMod val="75000"/>
                    <a:lumOff val="25000"/>
                  </a:schemeClr>
                </a:solidFill>
                <a:uLnTx/>
                <a:uFillTx/>
                <a:cs typeface="+mn-ea"/>
                <a:sym typeface="+mn-lt"/>
              </a:rPr>
              <a:t>第16届青年教师展能课方案</a:t>
            </a:r>
          </a:p>
        </p:txBody>
      </p:sp>
      <p:sp>
        <p:nvSpPr>
          <p:cNvPr id="13" name="PA-文本框 12"/>
          <p:cNvSpPr txBox="1"/>
          <p:nvPr>
            <p:custDataLst>
              <p:tags r:id="rId10"/>
            </p:custDataLst>
          </p:nvPr>
        </p:nvSpPr>
        <p:spPr>
          <a:xfrm>
            <a:off x="658472" y="2041257"/>
            <a:ext cx="4940981" cy="289372"/>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lvl="0" algn="dist">
              <a:defRPr>
                <a:solidFill>
                  <a:schemeClr val="bg1"/>
                </a:solidFill>
                <a:latin typeface="OPPOSans R" panose="00020600040101010101" pitchFamily="18" charset="-122"/>
                <a:ea typeface="OPPOSans R" panose="00020600040101010101" pitchFamily="18" charset="-122"/>
                <a:cs typeface="OPPOSans R" panose="00020600040101010101" pitchFamily="18" charset="-122"/>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US" altLang="zh-CN" sz="2800" dirty="0">
                <a:solidFill>
                  <a:schemeClr val="tx1">
                    <a:lumMod val="75000"/>
                    <a:lumOff val="25000"/>
                  </a:schemeClr>
                </a:solidFill>
                <a:latin typeface="+mn-lt"/>
                <a:ea typeface="+mn-ea"/>
                <a:cs typeface="+mn-ea"/>
                <a:sym typeface="+mn-lt"/>
              </a:rPr>
              <a:t>2021学年上海市实验学校</a:t>
            </a:r>
          </a:p>
        </p:txBody>
      </p:sp>
      <p:sp>
        <p:nvSpPr>
          <p:cNvPr id="14" name="PA-圆角矩形 13"/>
          <p:cNvSpPr/>
          <p:nvPr>
            <p:custDataLst>
              <p:tags r:id="rId11"/>
            </p:custDataLst>
          </p:nvPr>
        </p:nvSpPr>
        <p:spPr>
          <a:xfrm>
            <a:off x="2936851" y="5017166"/>
            <a:ext cx="2235453" cy="382239"/>
          </a:xfrm>
          <a:prstGeom prst="roundRect">
            <a:avLst>
              <a:gd name="adj" fmla="val 50000"/>
            </a:avLst>
          </a:prstGeom>
          <a:solidFill>
            <a:srgbClr val="34A0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sz="1600" dirty="0">
                <a:solidFill>
                  <a:schemeClr val="bg1"/>
                </a:solidFill>
                <a:cs typeface="+mn-ea"/>
                <a:sym typeface="+mn-lt"/>
              </a:rPr>
              <a:t>校长室</a:t>
            </a:r>
            <a:r>
              <a:rPr lang="en-US" altLang="zh-CN" sz="1600" dirty="0">
                <a:solidFill>
                  <a:schemeClr val="bg1"/>
                </a:solidFill>
                <a:cs typeface="+mn-ea"/>
                <a:sym typeface="+mn-lt"/>
              </a:rPr>
              <a:t>  </a:t>
            </a:r>
            <a:r>
              <a:rPr lang="zh-CN" altLang="en-US" sz="1600" dirty="0">
                <a:solidFill>
                  <a:schemeClr val="bg1"/>
                </a:solidFill>
                <a:cs typeface="+mn-ea"/>
                <a:sym typeface="+mn-lt"/>
              </a:rPr>
              <a:t>科研室</a:t>
            </a:r>
          </a:p>
        </p:txBody>
      </p:sp>
      <p:sp>
        <p:nvSpPr>
          <p:cNvPr id="15" name="PA-文本框 14"/>
          <p:cNvSpPr txBox="1"/>
          <p:nvPr>
            <p:custDataLst>
              <p:tags r:id="rId12"/>
            </p:custDataLst>
          </p:nvPr>
        </p:nvSpPr>
        <p:spPr>
          <a:xfrm>
            <a:off x="658472" y="4438391"/>
            <a:ext cx="6791339" cy="435427"/>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lvl="0" algn="dist">
              <a:defRPr>
                <a:solidFill>
                  <a:schemeClr val="bg1"/>
                </a:solidFill>
                <a:latin typeface="OPPOSans R" panose="00020600040101010101" pitchFamily="18" charset="-122"/>
                <a:ea typeface="OPPOSans R" panose="00020600040101010101" pitchFamily="18" charset="-122"/>
                <a:cs typeface="OPPOSans R" panose="00020600040101010101" pitchFamily="18" charset="-122"/>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ctr">
              <a:lnSpc>
                <a:spcPct val="150000"/>
              </a:lnSpc>
            </a:pPr>
            <a:r>
              <a:rPr lang="en-US" altLang="zh-CN" sz="1200" b="1" dirty="0">
                <a:solidFill>
                  <a:schemeClr val="tx1">
                    <a:lumMod val="75000"/>
                    <a:lumOff val="25000"/>
                  </a:schemeClr>
                </a:solidFill>
                <a:latin typeface="+mn-lt"/>
                <a:ea typeface="+mn-ea"/>
                <a:cs typeface="+mn-ea"/>
                <a:sym typeface="+mn-lt"/>
              </a:rPr>
              <a:t>2021</a:t>
            </a:r>
            <a:r>
              <a:rPr lang="zh-CN" altLang="en-US" sz="1200" b="1" dirty="0">
                <a:solidFill>
                  <a:schemeClr val="tx1">
                    <a:lumMod val="75000"/>
                    <a:lumOff val="25000"/>
                  </a:schemeClr>
                </a:solidFill>
                <a:latin typeface="+mn-lt"/>
                <a:ea typeface="+mn-ea"/>
                <a:cs typeface="+mn-ea"/>
                <a:sym typeface="+mn-lt"/>
              </a:rPr>
              <a:t>年</a:t>
            </a:r>
            <a:r>
              <a:rPr lang="en-US" altLang="zh-CN" sz="1200" b="1" dirty="0">
                <a:solidFill>
                  <a:schemeClr val="tx1">
                    <a:lumMod val="75000"/>
                    <a:lumOff val="25000"/>
                  </a:schemeClr>
                </a:solidFill>
                <a:latin typeface="+mn-lt"/>
                <a:ea typeface="+mn-ea"/>
                <a:cs typeface="+mn-ea"/>
                <a:sym typeface="+mn-lt"/>
              </a:rPr>
              <a:t>10</a:t>
            </a:r>
            <a:r>
              <a:rPr lang="zh-CN" altLang="en-US" sz="1200" b="1" dirty="0">
                <a:solidFill>
                  <a:schemeClr val="tx1">
                    <a:lumMod val="75000"/>
                    <a:lumOff val="25000"/>
                  </a:schemeClr>
                </a:solidFill>
                <a:latin typeface="+mn-lt"/>
                <a:ea typeface="+mn-ea"/>
                <a:cs typeface="+mn-ea"/>
                <a:sym typeface="+mn-lt"/>
              </a:rPr>
              <a:t>月</a:t>
            </a:r>
            <a:r>
              <a:rPr lang="en-US" altLang="zh-CN" sz="1200" b="1" dirty="0">
                <a:solidFill>
                  <a:schemeClr val="tx1">
                    <a:lumMod val="75000"/>
                    <a:lumOff val="25000"/>
                  </a:schemeClr>
                </a:solidFill>
                <a:latin typeface="+mn-lt"/>
                <a:ea typeface="+mn-ea"/>
                <a:cs typeface="+mn-ea"/>
                <a:sym typeface="+mn-lt"/>
              </a:rPr>
              <a:t>15</a:t>
            </a:r>
            <a:r>
              <a:rPr lang="zh-CN" altLang="en-US" sz="1200" b="1" dirty="0">
                <a:solidFill>
                  <a:schemeClr val="tx1">
                    <a:lumMod val="75000"/>
                    <a:lumOff val="25000"/>
                  </a:schemeClr>
                </a:solidFill>
                <a:latin typeface="+mn-lt"/>
                <a:ea typeface="+mn-ea"/>
                <a:cs typeface="+mn-ea"/>
                <a:sym typeface="+mn-lt"/>
              </a:rPr>
              <a:t>日</a:t>
            </a:r>
          </a:p>
        </p:txBody>
      </p:sp>
    </p:spTree>
  </p:cSld>
  <p:clrMapOvr>
    <a:masterClrMapping/>
  </p:clrMapOvr>
  <mc:AlternateContent xmlns:mc="http://schemas.openxmlformats.org/markup-compatibility/2006" xmlns:p14="http://schemas.microsoft.com/office/powerpoint/2010/main">
    <mc:Choice Requires="p14">
      <p:transition spd="slow" p14:dur="2000">
        <p:random/>
      </p:transition>
    </mc:Choice>
    <mc:Fallback xmlns="">
      <p:transition spd="slow">
        <p:random/>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entr" presetSubtype="0" fill="hold" grpId="0" nodeType="withEffect" p14:presetBounceEnd="38000">
                                      <p:stCondLst>
                                        <p:cond delay="0"/>
                                      </p:stCondLst>
                                      <p:childTnLst>
                                        <p:set>
                                          <p:cBhvr>
                                            <p:cTn id="6" dur="1" fill="hold">
                                              <p:stCondLst>
                                                <p:cond delay="0"/>
                                              </p:stCondLst>
                                            </p:cTn>
                                            <p:tgtEl>
                                              <p:spTgt spid="19"/>
                                            </p:tgtEl>
                                            <p:attrNameLst>
                                              <p:attrName>style.visibility</p:attrName>
                                            </p:attrNameLst>
                                          </p:cBhvr>
                                          <p:to>
                                            <p:strVal val="visible"/>
                                          </p:to>
                                        </p:set>
                                        <p:anim to="" calcmode="lin" valueType="num" p14:bounceEnd="38000">
                                          <p:cBhvr>
                                            <p:cTn id="7" dur="2000" fill="hold">
                                              <p:stCondLst>
                                                <p:cond delay="0"/>
                                              </p:stCondLst>
                                            </p:cTn>
                                            <p:tgtEl>
                                              <p:spTgt spid="19"/>
                                            </p:tgtEl>
                                            <p:attrNameLst>
                                              <p:attrName>ppt_x</p:attrName>
                                            </p:attrNameLst>
                                          </p:cBhvr>
                                          <p:tavLst>
                                            <p:tav tm="0">
                                              <p:val>
                                                <p:strVal val="0.5+(((0.0001*(ABS((FLOOR(#ppt_x-0.5))+(CEIL(#ppt_x-0.5)))-1))+#ppt_x-0.5)*(1.42+SQRT((#ppt_w)^2+(#ppt_h)^2)))/SQRT(((0.0001*(ABS((FLOOR(#ppt_x-0.5))+(CEIL(#ppt_x-0.5)))-1))+#ppt_x-0.5)^2+((0.0001*(ABS((FLOOR(#ppt_x-0.5))+(CEIL(#ppt_x-0.5)))-1))+#ppt_y-0.5)^2)&#10;"/>
                                              </p:val>
                                            </p:tav>
                                            <p:tav tm="100000">
                                              <p:val>
                                                <p:strVal val="#ppt_x"/>
                                              </p:val>
                                            </p:tav>
                                          </p:tavLst>
                                        </p:anim>
                                        <p:anim to="" calcmode="lin" valueType="num" p14:bounceEnd="38000">
                                          <p:cBhvr>
                                            <p:cTn id="8" dur="2000" fill="hold">
                                              <p:stCondLst>
                                                <p:cond delay="0"/>
                                              </p:stCondLst>
                                            </p:cTn>
                                            <p:tgtEl>
                                              <p:spTgt spid="19"/>
                                            </p:tgtEl>
                                            <p:attrNameLst>
                                              <p:attrName>ppt_y</p:attrName>
                                            </p:attrNameLst>
                                          </p:cBhvr>
                                          <p:tavLst>
                                            <p:tav tm="0">
                                              <p:val>
                                                <p:strVal val="0.5+(((0.0001*(ABS((FLOOR(#ppt_y-0.5))+(CEIL(#ppt_y-0.5)))-1))+#ppt_y-0.5)*(1.42+SQRT((#ppt_w)^2+(#ppt_h)^2)))/SQRT(((0.0001*(ABS((FLOOR(#ppt_y-0.5))+(CEIL(#ppt_y-0.5)))-1))+#ppt_x-0.5)^2+((0.0001*(ABS((FLOOR(#ppt_y-0.5))+(CEIL(#ppt_y-0.5)))-1))+#ppt_y-0.5)^2)&#10;"/>
                                              </p:val>
                                            </p:tav>
                                            <p:tav tm="100000">
                                              <p:val>
                                                <p:strVal val="#ppt_y"/>
                                              </p:val>
                                            </p:tav>
                                          </p:tavLst>
                                        </p:anim>
                                      </p:childTnLst>
                                    </p:cTn>
                                  </p:par>
                                  <p:par>
                                    <p:cTn id="9" presetID="0" presetClass="entr" presetSubtype="0" fill="hold" grpId="0" nodeType="withEffect" p14:presetBounceEnd="38000">
                                      <p:stCondLst>
                                        <p:cond delay="0"/>
                                      </p:stCondLst>
                                      <p:childTnLst>
                                        <p:set>
                                          <p:cBhvr>
                                            <p:cTn id="10" dur="1" fill="hold">
                                              <p:stCondLst>
                                                <p:cond delay="0"/>
                                              </p:stCondLst>
                                            </p:cTn>
                                            <p:tgtEl>
                                              <p:spTgt spid="6"/>
                                            </p:tgtEl>
                                            <p:attrNameLst>
                                              <p:attrName>style.visibility</p:attrName>
                                            </p:attrNameLst>
                                          </p:cBhvr>
                                          <p:to>
                                            <p:strVal val="visible"/>
                                          </p:to>
                                        </p:set>
                                        <p:anim to="" calcmode="lin" valueType="num" p14:bounceEnd="38000">
                                          <p:cBhvr>
                                            <p:cTn id="11" dur="2000" fill="hold">
                                              <p:stCondLst>
                                                <p:cond delay="0"/>
                                              </p:stCondLst>
                                            </p:cTn>
                                            <p:tgtEl>
                                              <p:spTgt spid="6"/>
                                            </p:tgtEl>
                                            <p:attrNameLst>
                                              <p:attrName>ppt_x</p:attrName>
                                            </p:attrNameLst>
                                          </p:cBhvr>
                                          <p:tavLst>
                                            <p:tav tm="0">
                                              <p:val>
                                                <p:strVal val="0.5+(((0.0001*(ABS((FLOOR(#ppt_x-0.5))+(CEIL(#ppt_x-0.5)))-1))+#ppt_x-0.5)*(1.42+SQRT((#ppt_w)^2+(#ppt_h)^2)))/SQRT(((0.0001*(ABS((FLOOR(#ppt_x-0.5))+(CEIL(#ppt_x-0.5)))-1))+#ppt_x-0.5)^2+((0.0001*(ABS((FLOOR(#ppt_x-0.5))+(CEIL(#ppt_x-0.5)))-1))+#ppt_y-0.5)^2)&#10;"/>
                                              </p:val>
                                            </p:tav>
                                            <p:tav tm="100000">
                                              <p:val>
                                                <p:strVal val="#ppt_x"/>
                                              </p:val>
                                            </p:tav>
                                          </p:tavLst>
                                        </p:anim>
                                        <p:anim to="" calcmode="lin" valueType="num" p14:bounceEnd="38000">
                                          <p:cBhvr>
                                            <p:cTn id="12" dur="2000" fill="hold">
                                              <p:stCondLst>
                                                <p:cond delay="0"/>
                                              </p:stCondLst>
                                            </p:cTn>
                                            <p:tgtEl>
                                              <p:spTgt spid="6"/>
                                            </p:tgtEl>
                                            <p:attrNameLst>
                                              <p:attrName>ppt_y</p:attrName>
                                            </p:attrNameLst>
                                          </p:cBhvr>
                                          <p:tavLst>
                                            <p:tav tm="0">
                                              <p:val>
                                                <p:strVal val="0.5+(((0.0001*(ABS((FLOOR(#ppt_y-0.5))+(CEIL(#ppt_y-0.5)))-1))+#ppt_y-0.5)*(1.42+SQRT((#ppt_w)^2+(#ppt_h)^2)))/SQRT(((0.0001*(ABS((FLOOR(#ppt_y-0.5))+(CEIL(#ppt_y-0.5)))-1))+#ppt_x-0.5)^2+((0.0001*(ABS((FLOOR(#ppt_y-0.5))+(CEIL(#ppt_y-0.5)))-1))+#ppt_y-0.5)^2)&#10;"/>
                                              </p:val>
                                            </p:tav>
                                            <p:tav tm="100000">
                                              <p:val>
                                                <p:strVal val="#ppt_y"/>
                                              </p:val>
                                            </p:tav>
                                          </p:tavLst>
                                        </p:anim>
                                      </p:childTnLst>
                                    </p:cTn>
                                  </p:par>
                                  <p:par>
                                    <p:cTn id="13" presetID="0" presetClass="entr" presetSubtype="0" fill="hold" grpId="0" nodeType="withEffect" p14:presetBounceEnd="38000">
                                      <p:stCondLst>
                                        <p:cond delay="0"/>
                                      </p:stCondLst>
                                      <p:childTnLst>
                                        <p:set>
                                          <p:cBhvr>
                                            <p:cTn id="14" dur="1" fill="hold">
                                              <p:stCondLst>
                                                <p:cond delay="0"/>
                                              </p:stCondLst>
                                            </p:cTn>
                                            <p:tgtEl>
                                              <p:spTgt spid="21"/>
                                            </p:tgtEl>
                                            <p:attrNameLst>
                                              <p:attrName>style.visibility</p:attrName>
                                            </p:attrNameLst>
                                          </p:cBhvr>
                                          <p:to>
                                            <p:strVal val="visible"/>
                                          </p:to>
                                        </p:set>
                                        <p:anim to="" calcmode="lin" valueType="num" p14:bounceEnd="38000">
                                          <p:cBhvr>
                                            <p:cTn id="15" dur="2000" fill="hold">
                                              <p:stCondLst>
                                                <p:cond delay="0"/>
                                              </p:stCondLst>
                                            </p:cTn>
                                            <p:tgtEl>
                                              <p:spTgt spid="21"/>
                                            </p:tgtEl>
                                            <p:attrNameLst>
                                              <p:attrName>ppt_x</p:attrName>
                                            </p:attrNameLst>
                                          </p:cBhvr>
                                          <p:tavLst>
                                            <p:tav tm="0">
                                              <p:val>
                                                <p:strVal val="0.5+(((0.0001*(ABS((FLOOR(#ppt_x-0.5))+(CEIL(#ppt_x-0.5)))-1))+#ppt_x-0.5)*(1.42+SQRT((#ppt_w)^2+(#ppt_h)^2)))/SQRT(((0.0001*(ABS((FLOOR(#ppt_x-0.5))+(CEIL(#ppt_x-0.5)))-1))+#ppt_x-0.5)^2+((0.0001*(ABS((FLOOR(#ppt_x-0.5))+(CEIL(#ppt_x-0.5)))-1))+#ppt_y-0.5)^2)&#10;"/>
                                              </p:val>
                                            </p:tav>
                                            <p:tav tm="100000">
                                              <p:val>
                                                <p:strVal val="#ppt_x"/>
                                              </p:val>
                                            </p:tav>
                                          </p:tavLst>
                                        </p:anim>
                                        <p:anim to="" calcmode="lin" valueType="num" p14:bounceEnd="38000">
                                          <p:cBhvr>
                                            <p:cTn id="16" dur="2000" fill="hold">
                                              <p:stCondLst>
                                                <p:cond delay="0"/>
                                              </p:stCondLst>
                                            </p:cTn>
                                            <p:tgtEl>
                                              <p:spTgt spid="21"/>
                                            </p:tgtEl>
                                            <p:attrNameLst>
                                              <p:attrName>ppt_y</p:attrName>
                                            </p:attrNameLst>
                                          </p:cBhvr>
                                          <p:tavLst>
                                            <p:tav tm="0">
                                              <p:val>
                                                <p:strVal val="0.5+(((0.0001*(ABS((FLOOR(#ppt_y-0.5))+(CEIL(#ppt_y-0.5)))-1))+#ppt_y-0.5)*(1.42+SQRT((#ppt_w)^2+(#ppt_h)^2)))/SQRT(((0.0001*(ABS((FLOOR(#ppt_y-0.5))+(CEIL(#ppt_y-0.5)))-1))+#ppt_x-0.5)^2+((0.0001*(ABS((FLOOR(#ppt_y-0.5))+(CEIL(#ppt_y-0.5)))-1))+#ppt_y-0.5)^2)&#10;"/>
                                              </p:val>
                                            </p:tav>
                                            <p:tav tm="100000">
                                              <p:val>
                                                <p:strVal val="#ppt_y"/>
                                              </p:val>
                                            </p:tav>
                                          </p:tavLst>
                                        </p:anim>
                                      </p:childTnLst>
                                    </p:cTn>
                                  </p:par>
                                  <p:par>
                                    <p:cTn id="17" presetID="0" presetClass="entr" presetSubtype="0" fill="hold" grpId="0" nodeType="withEffect" p14:presetBounceEnd="38000">
                                      <p:stCondLst>
                                        <p:cond delay="0"/>
                                      </p:stCondLst>
                                      <p:childTnLst>
                                        <p:set>
                                          <p:cBhvr>
                                            <p:cTn id="18" dur="1" fill="hold">
                                              <p:stCondLst>
                                                <p:cond delay="0"/>
                                              </p:stCondLst>
                                            </p:cTn>
                                            <p:tgtEl>
                                              <p:spTgt spid="3"/>
                                            </p:tgtEl>
                                            <p:attrNameLst>
                                              <p:attrName>style.visibility</p:attrName>
                                            </p:attrNameLst>
                                          </p:cBhvr>
                                          <p:to>
                                            <p:strVal val="visible"/>
                                          </p:to>
                                        </p:set>
                                        <p:anim to="" calcmode="lin" valueType="num" p14:bounceEnd="38000">
                                          <p:cBhvr>
                                            <p:cTn id="19" dur="2000" fill="hold">
                                              <p:stCondLst>
                                                <p:cond delay="0"/>
                                              </p:stCondLst>
                                            </p:cTn>
                                            <p:tgtEl>
                                              <p:spTgt spid="3"/>
                                            </p:tgtEl>
                                            <p:attrNameLst>
                                              <p:attrName>ppt_x</p:attrName>
                                            </p:attrNameLst>
                                          </p:cBhvr>
                                          <p:tavLst>
                                            <p:tav tm="0">
                                              <p:val>
                                                <p:strVal val="0.5+(((0.0001*(ABS((FLOOR(#ppt_x-0.5))+(CEIL(#ppt_x-0.5)))-1))+#ppt_x-0.5)*(1.42+SQRT((#ppt_w)^2+(#ppt_h)^2)))/SQRT(((0.0001*(ABS((FLOOR(#ppt_x-0.5))+(CEIL(#ppt_x-0.5)))-1))+#ppt_x-0.5)^2+((0.0001*(ABS((FLOOR(#ppt_x-0.5))+(CEIL(#ppt_x-0.5)))-1))+#ppt_y-0.5)^2)&#10;"/>
                                              </p:val>
                                            </p:tav>
                                            <p:tav tm="100000">
                                              <p:val>
                                                <p:strVal val="#ppt_x"/>
                                              </p:val>
                                            </p:tav>
                                          </p:tavLst>
                                        </p:anim>
                                        <p:anim to="" calcmode="lin" valueType="num" p14:bounceEnd="38000">
                                          <p:cBhvr>
                                            <p:cTn id="20" dur="2000" fill="hold">
                                              <p:stCondLst>
                                                <p:cond delay="0"/>
                                              </p:stCondLst>
                                            </p:cTn>
                                            <p:tgtEl>
                                              <p:spTgt spid="3"/>
                                            </p:tgtEl>
                                            <p:attrNameLst>
                                              <p:attrName>ppt_y</p:attrName>
                                            </p:attrNameLst>
                                          </p:cBhvr>
                                          <p:tavLst>
                                            <p:tav tm="0">
                                              <p:val>
                                                <p:strVal val="0.5+(((0.0001*(ABS((FLOOR(#ppt_y-0.5))+(CEIL(#ppt_y-0.5)))-1))+#ppt_y-0.5)*(1.42+SQRT((#ppt_w)^2+(#ppt_h)^2)))/SQRT(((0.0001*(ABS((FLOOR(#ppt_y-0.5))+(CEIL(#ppt_y-0.5)))-1))+#ppt_x-0.5)^2+((0.0001*(ABS((FLOOR(#ppt_y-0.5))+(CEIL(#ppt_y-0.5)))-1))+#ppt_y-0.5)^2)&#10;"/>
                                              </p:val>
                                            </p:tav>
                                            <p:tav tm="100000">
                                              <p:val>
                                                <p:strVal val="#ppt_y"/>
                                              </p:val>
                                            </p:tav>
                                          </p:tavLst>
                                        </p:anim>
                                      </p:childTnLst>
                                    </p:cTn>
                                  </p:par>
                                  <p:par>
                                    <p:cTn id="21" presetID="0" presetClass="entr" presetSubtype="0" fill="hold" nodeType="withEffect" p14:presetBounceEnd="38000">
                                      <p:stCondLst>
                                        <p:cond delay="0"/>
                                      </p:stCondLst>
                                      <p:childTnLst>
                                        <p:set>
                                          <p:cBhvr>
                                            <p:cTn id="22" dur="1" fill="hold">
                                              <p:stCondLst>
                                                <p:cond delay="0"/>
                                              </p:stCondLst>
                                            </p:cTn>
                                            <p:tgtEl>
                                              <p:spTgt spid="5"/>
                                            </p:tgtEl>
                                            <p:attrNameLst>
                                              <p:attrName>style.visibility</p:attrName>
                                            </p:attrNameLst>
                                          </p:cBhvr>
                                          <p:to>
                                            <p:strVal val="visible"/>
                                          </p:to>
                                        </p:set>
                                        <p:anim to="" calcmode="lin" valueType="num" p14:bounceEnd="38000">
                                          <p:cBhvr>
                                            <p:cTn id="23" dur="2000" fill="hold">
                                              <p:stCondLst>
                                                <p:cond delay="0"/>
                                              </p:stCondLst>
                                            </p:cTn>
                                            <p:tgtEl>
                                              <p:spTgt spid="5"/>
                                            </p:tgtEl>
                                            <p:attrNameLst>
                                              <p:attrName>ppt_x</p:attrName>
                                            </p:attrNameLst>
                                          </p:cBhvr>
                                          <p:tavLst>
                                            <p:tav tm="0">
                                              <p:val>
                                                <p:strVal val="0.5+(((0.0001*(ABS((FLOOR(#ppt_x-0.5))+(CEIL(#ppt_x-0.5)))-1))+#ppt_x-0.5)*(1.42+SQRT((#ppt_w)^2+(#ppt_h)^2)))/SQRT(((0.0001*(ABS((FLOOR(#ppt_x-0.5))+(CEIL(#ppt_x-0.5)))-1))+#ppt_x-0.5)^2+((0.0001*(ABS((FLOOR(#ppt_x-0.5))+(CEIL(#ppt_x-0.5)))-1))+#ppt_y-0.5)^2)&#10;"/>
                                              </p:val>
                                            </p:tav>
                                            <p:tav tm="100000">
                                              <p:val>
                                                <p:strVal val="#ppt_x"/>
                                              </p:val>
                                            </p:tav>
                                          </p:tavLst>
                                        </p:anim>
                                        <p:anim to="" calcmode="lin" valueType="num" p14:bounceEnd="38000">
                                          <p:cBhvr>
                                            <p:cTn id="24" dur="2000" fill="hold">
                                              <p:stCondLst>
                                                <p:cond delay="0"/>
                                              </p:stCondLst>
                                            </p:cTn>
                                            <p:tgtEl>
                                              <p:spTgt spid="5"/>
                                            </p:tgtEl>
                                            <p:attrNameLst>
                                              <p:attrName>ppt_y</p:attrName>
                                            </p:attrNameLst>
                                          </p:cBhvr>
                                          <p:tavLst>
                                            <p:tav tm="0">
                                              <p:val>
                                                <p:strVal val="0.5+(((0.0001*(ABS((FLOOR(#ppt_y-0.5))+(CEIL(#ppt_y-0.5)))-1))+#ppt_y-0.5)*(1.42+SQRT((#ppt_w)^2+(#ppt_h)^2)))/SQRT(((0.0001*(ABS((FLOOR(#ppt_y-0.5))+(CEIL(#ppt_y-0.5)))-1))+#ppt_x-0.5)^2+((0.0001*(ABS((FLOOR(#ppt_y-0.5))+(CEIL(#ppt_y-0.5)))-1))+#ppt_y-0.5)^2)&#10;"/>
                                              </p:val>
                                            </p:tav>
                                            <p:tav tm="100000">
                                              <p:val>
                                                <p:strVal val="#ppt_y"/>
                                              </p:val>
                                            </p:tav>
                                          </p:tavLst>
                                        </p:anim>
                                      </p:childTnLst>
                                    </p:cTn>
                                  </p:par>
                                  <p:par>
                                    <p:cTn id="25" presetID="0" presetClass="entr" presetSubtype="0" fill="hold" grpId="0" nodeType="withEffect" p14:presetBounceEnd="38000">
                                      <p:stCondLst>
                                        <p:cond delay="0"/>
                                      </p:stCondLst>
                                      <p:childTnLst>
                                        <p:set>
                                          <p:cBhvr>
                                            <p:cTn id="26" dur="1" fill="hold">
                                              <p:stCondLst>
                                                <p:cond delay="0"/>
                                              </p:stCondLst>
                                            </p:cTn>
                                            <p:tgtEl>
                                              <p:spTgt spid="8"/>
                                            </p:tgtEl>
                                            <p:attrNameLst>
                                              <p:attrName>style.visibility</p:attrName>
                                            </p:attrNameLst>
                                          </p:cBhvr>
                                          <p:to>
                                            <p:strVal val="visible"/>
                                          </p:to>
                                        </p:set>
                                        <p:anim to="" calcmode="lin" valueType="num" p14:bounceEnd="38000">
                                          <p:cBhvr>
                                            <p:cTn id="27" dur="2000" fill="hold">
                                              <p:stCondLst>
                                                <p:cond delay="0"/>
                                              </p:stCondLst>
                                            </p:cTn>
                                            <p:tgtEl>
                                              <p:spTgt spid="8"/>
                                            </p:tgtEl>
                                            <p:attrNameLst>
                                              <p:attrName>ppt_x</p:attrName>
                                            </p:attrNameLst>
                                          </p:cBhvr>
                                          <p:tavLst>
                                            <p:tav tm="0">
                                              <p:val>
                                                <p:strVal val="0.5+(((0.0001*(ABS((FLOOR(#ppt_x-0.5))+(CEIL(#ppt_x-0.5)))-1))+#ppt_x-0.5)*(1.42+SQRT((#ppt_w)^2+(#ppt_h)^2)))/SQRT(((0.0001*(ABS((FLOOR(#ppt_x-0.5))+(CEIL(#ppt_x-0.5)))-1))+#ppt_x-0.5)^2+((0.0001*(ABS((FLOOR(#ppt_x-0.5))+(CEIL(#ppt_x-0.5)))-1))+#ppt_y-0.5)^2)&#10;"/>
                                              </p:val>
                                            </p:tav>
                                            <p:tav tm="100000">
                                              <p:val>
                                                <p:strVal val="#ppt_x"/>
                                              </p:val>
                                            </p:tav>
                                          </p:tavLst>
                                        </p:anim>
                                        <p:anim to="" calcmode="lin" valueType="num" p14:bounceEnd="38000">
                                          <p:cBhvr>
                                            <p:cTn id="28" dur="2000" fill="hold">
                                              <p:stCondLst>
                                                <p:cond delay="0"/>
                                              </p:stCondLst>
                                            </p:cTn>
                                            <p:tgtEl>
                                              <p:spTgt spid="8"/>
                                            </p:tgtEl>
                                            <p:attrNameLst>
                                              <p:attrName>ppt_y</p:attrName>
                                            </p:attrNameLst>
                                          </p:cBhvr>
                                          <p:tavLst>
                                            <p:tav tm="0">
                                              <p:val>
                                                <p:strVal val="0.5+(((0.0001*(ABS((FLOOR(#ppt_y-0.5))+(CEIL(#ppt_y-0.5)))-1))+#ppt_y-0.5)*(1.42+SQRT((#ppt_w)^2+(#ppt_h)^2)))/SQRT(((0.0001*(ABS((FLOOR(#ppt_y-0.5))+(CEIL(#ppt_y-0.5)))-1))+#ppt_x-0.5)^2+((0.0001*(ABS((FLOOR(#ppt_y-0.5))+(CEIL(#ppt_y-0.5)))-1))+#ppt_y-0.5)^2)&#10;"/>
                                              </p:val>
                                            </p:tav>
                                            <p:tav tm="100000">
                                              <p:val>
                                                <p:strVal val="#ppt_y"/>
                                              </p:val>
                                            </p:tav>
                                          </p:tavLst>
                                        </p:anim>
                                      </p:childTnLst>
                                    </p:cTn>
                                  </p:par>
                                  <p:par>
                                    <p:cTn id="29" presetID="0" presetClass="entr" presetSubtype="0" fill="hold" grpId="0" nodeType="withEffect" p14:presetBounceEnd="38000">
                                      <p:stCondLst>
                                        <p:cond delay="0"/>
                                      </p:stCondLst>
                                      <p:childTnLst>
                                        <p:set>
                                          <p:cBhvr>
                                            <p:cTn id="30" dur="1" fill="hold">
                                              <p:stCondLst>
                                                <p:cond delay="0"/>
                                              </p:stCondLst>
                                            </p:cTn>
                                            <p:tgtEl>
                                              <p:spTgt spid="9"/>
                                            </p:tgtEl>
                                            <p:attrNameLst>
                                              <p:attrName>style.visibility</p:attrName>
                                            </p:attrNameLst>
                                          </p:cBhvr>
                                          <p:to>
                                            <p:strVal val="visible"/>
                                          </p:to>
                                        </p:set>
                                        <p:anim to="" calcmode="lin" valueType="num" p14:bounceEnd="38000">
                                          <p:cBhvr>
                                            <p:cTn id="31" dur="2000" fill="hold">
                                              <p:stCondLst>
                                                <p:cond delay="0"/>
                                              </p:stCondLst>
                                            </p:cTn>
                                            <p:tgtEl>
                                              <p:spTgt spid="9"/>
                                            </p:tgtEl>
                                            <p:attrNameLst>
                                              <p:attrName>ppt_x</p:attrName>
                                            </p:attrNameLst>
                                          </p:cBhvr>
                                          <p:tavLst>
                                            <p:tav tm="0">
                                              <p:val>
                                                <p:strVal val="0.5+(((0.0001*(ABS((FLOOR(#ppt_x-0.5))+(CEIL(#ppt_x-0.5)))-1))+#ppt_x-0.5)*(1.42+SQRT((#ppt_w)^2+(#ppt_h)^2)))/SQRT(((0.0001*(ABS((FLOOR(#ppt_x-0.5))+(CEIL(#ppt_x-0.5)))-1))+#ppt_x-0.5)^2+((0.0001*(ABS((FLOOR(#ppt_x-0.5))+(CEIL(#ppt_x-0.5)))-1))+#ppt_y-0.5)^2)&#10;"/>
                                              </p:val>
                                            </p:tav>
                                            <p:tav tm="100000">
                                              <p:val>
                                                <p:strVal val="#ppt_x"/>
                                              </p:val>
                                            </p:tav>
                                          </p:tavLst>
                                        </p:anim>
                                        <p:anim to="" calcmode="lin" valueType="num" p14:bounceEnd="38000">
                                          <p:cBhvr>
                                            <p:cTn id="32" dur="2000" fill="hold">
                                              <p:stCondLst>
                                                <p:cond delay="0"/>
                                              </p:stCondLst>
                                            </p:cTn>
                                            <p:tgtEl>
                                              <p:spTgt spid="9"/>
                                            </p:tgtEl>
                                            <p:attrNameLst>
                                              <p:attrName>ppt_y</p:attrName>
                                            </p:attrNameLst>
                                          </p:cBhvr>
                                          <p:tavLst>
                                            <p:tav tm="0">
                                              <p:val>
                                                <p:strVal val="0.5+(((0.0001*(ABS((FLOOR(#ppt_y-0.5))+(CEIL(#ppt_y-0.5)))-1))+#ppt_y-0.5)*(1.42+SQRT((#ppt_w)^2+(#ppt_h)^2)))/SQRT(((0.0001*(ABS((FLOOR(#ppt_y-0.5))+(CEIL(#ppt_y-0.5)))-1))+#ppt_x-0.5)^2+((0.0001*(ABS((FLOOR(#ppt_y-0.5))+(CEIL(#ppt_y-0.5)))-1))+#ppt_y-0.5)^2)&#10;"/>
                                              </p:val>
                                            </p:tav>
                                            <p:tav tm="100000">
                                              <p:val>
                                                <p:strVal val="#ppt_y"/>
                                              </p:val>
                                            </p:tav>
                                          </p:tavLst>
                                        </p:anim>
                                      </p:childTnLst>
                                    </p:cTn>
                                  </p:par>
                                  <p:par>
                                    <p:cTn id="33" presetID="0" presetClass="entr" presetSubtype="0" fill="hold" grpId="0" nodeType="withEffect" p14:presetBounceEnd="38000">
                                      <p:stCondLst>
                                        <p:cond delay="0"/>
                                      </p:stCondLst>
                                      <p:childTnLst>
                                        <p:set>
                                          <p:cBhvr>
                                            <p:cTn id="34" dur="1" fill="hold">
                                              <p:stCondLst>
                                                <p:cond delay="0"/>
                                              </p:stCondLst>
                                            </p:cTn>
                                            <p:tgtEl>
                                              <p:spTgt spid="11"/>
                                            </p:tgtEl>
                                            <p:attrNameLst>
                                              <p:attrName>style.visibility</p:attrName>
                                            </p:attrNameLst>
                                          </p:cBhvr>
                                          <p:to>
                                            <p:strVal val="visible"/>
                                          </p:to>
                                        </p:set>
                                        <p:anim to="" calcmode="lin" valueType="num" p14:bounceEnd="38000">
                                          <p:cBhvr>
                                            <p:cTn id="35" dur="2000" fill="hold">
                                              <p:stCondLst>
                                                <p:cond delay="0"/>
                                              </p:stCondLst>
                                            </p:cTn>
                                            <p:tgtEl>
                                              <p:spTgt spid="11"/>
                                            </p:tgtEl>
                                            <p:attrNameLst>
                                              <p:attrName>ppt_x</p:attrName>
                                            </p:attrNameLst>
                                          </p:cBhvr>
                                          <p:tavLst>
                                            <p:tav tm="0">
                                              <p:val>
                                                <p:strVal val="0.5+(((0.0001*(ABS((FLOOR(#ppt_x-0.5))+(CEIL(#ppt_x-0.5)))-1))+#ppt_x-0.5)*(1.42+SQRT((#ppt_w)^2+(#ppt_h)^2)))/SQRT(((0.0001*(ABS((FLOOR(#ppt_x-0.5))+(CEIL(#ppt_x-0.5)))-1))+#ppt_x-0.5)^2+((0.0001*(ABS((FLOOR(#ppt_x-0.5))+(CEIL(#ppt_x-0.5)))-1))+#ppt_y-0.5)^2)&#10;"/>
                                              </p:val>
                                            </p:tav>
                                            <p:tav tm="100000">
                                              <p:val>
                                                <p:strVal val="#ppt_x"/>
                                              </p:val>
                                            </p:tav>
                                          </p:tavLst>
                                        </p:anim>
                                        <p:anim to="" calcmode="lin" valueType="num" p14:bounceEnd="38000">
                                          <p:cBhvr>
                                            <p:cTn id="36" dur="2000" fill="hold">
                                              <p:stCondLst>
                                                <p:cond delay="0"/>
                                              </p:stCondLst>
                                            </p:cTn>
                                            <p:tgtEl>
                                              <p:spTgt spid="11"/>
                                            </p:tgtEl>
                                            <p:attrNameLst>
                                              <p:attrName>ppt_y</p:attrName>
                                            </p:attrNameLst>
                                          </p:cBhvr>
                                          <p:tavLst>
                                            <p:tav tm="0">
                                              <p:val>
                                                <p:strVal val="0.5+(((0.0001*(ABS((FLOOR(#ppt_y-0.5))+(CEIL(#ppt_y-0.5)))-1))+#ppt_y-0.5)*(1.42+SQRT((#ppt_w)^2+(#ppt_h)^2)))/SQRT(((0.0001*(ABS((FLOOR(#ppt_y-0.5))+(CEIL(#ppt_y-0.5)))-1))+#ppt_x-0.5)^2+((0.0001*(ABS((FLOOR(#ppt_y-0.5))+(CEIL(#ppt_y-0.5)))-1))+#ppt_y-0.5)^2)&#10;"/>
                                              </p:val>
                                            </p:tav>
                                            <p:tav tm="100000">
                                              <p:val>
                                                <p:strVal val="#ppt_y"/>
                                              </p:val>
                                            </p:tav>
                                          </p:tavLst>
                                        </p:anim>
                                      </p:childTnLst>
                                    </p:cTn>
                                  </p:par>
                                  <p:par>
                                    <p:cTn id="37" presetID="0" presetClass="entr" presetSubtype="0" fill="hold" grpId="0" nodeType="withEffect" p14:presetBounceEnd="38000">
                                      <p:stCondLst>
                                        <p:cond delay="0"/>
                                      </p:stCondLst>
                                      <p:childTnLst>
                                        <p:set>
                                          <p:cBhvr>
                                            <p:cTn id="38" dur="1" fill="hold">
                                              <p:stCondLst>
                                                <p:cond delay="0"/>
                                              </p:stCondLst>
                                            </p:cTn>
                                            <p:tgtEl>
                                              <p:spTgt spid="12"/>
                                            </p:tgtEl>
                                            <p:attrNameLst>
                                              <p:attrName>style.visibility</p:attrName>
                                            </p:attrNameLst>
                                          </p:cBhvr>
                                          <p:to>
                                            <p:strVal val="visible"/>
                                          </p:to>
                                        </p:set>
                                        <p:anim to="" calcmode="lin" valueType="num" p14:bounceEnd="38000">
                                          <p:cBhvr>
                                            <p:cTn id="39" dur="2000" fill="hold">
                                              <p:stCondLst>
                                                <p:cond delay="0"/>
                                              </p:stCondLst>
                                            </p:cTn>
                                            <p:tgtEl>
                                              <p:spTgt spid="12"/>
                                            </p:tgtEl>
                                            <p:attrNameLst>
                                              <p:attrName>ppt_x</p:attrName>
                                            </p:attrNameLst>
                                          </p:cBhvr>
                                          <p:tavLst>
                                            <p:tav tm="0">
                                              <p:val>
                                                <p:strVal val="0.5+(((0.0001*(ABS((FLOOR(#ppt_x-0.5))+(CEIL(#ppt_x-0.5)))-1))+#ppt_x-0.5)*(1.42+SQRT((#ppt_w)^2+(#ppt_h)^2)))/SQRT(((0.0001*(ABS((FLOOR(#ppt_x-0.5))+(CEIL(#ppt_x-0.5)))-1))+#ppt_x-0.5)^2+((0.0001*(ABS((FLOOR(#ppt_x-0.5))+(CEIL(#ppt_x-0.5)))-1))+#ppt_y-0.5)^2)&#10;"/>
                                              </p:val>
                                            </p:tav>
                                            <p:tav tm="100000">
                                              <p:val>
                                                <p:strVal val="#ppt_x"/>
                                              </p:val>
                                            </p:tav>
                                          </p:tavLst>
                                        </p:anim>
                                        <p:anim to="" calcmode="lin" valueType="num" p14:bounceEnd="38000">
                                          <p:cBhvr>
                                            <p:cTn id="40" dur="2000" fill="hold">
                                              <p:stCondLst>
                                                <p:cond delay="0"/>
                                              </p:stCondLst>
                                            </p:cTn>
                                            <p:tgtEl>
                                              <p:spTgt spid="12"/>
                                            </p:tgtEl>
                                            <p:attrNameLst>
                                              <p:attrName>ppt_y</p:attrName>
                                            </p:attrNameLst>
                                          </p:cBhvr>
                                          <p:tavLst>
                                            <p:tav tm="0">
                                              <p:val>
                                                <p:strVal val="0.5+(((0.0001*(ABS((FLOOR(#ppt_y-0.5))+(CEIL(#ppt_y-0.5)))-1))+#ppt_y-0.5)*(1.42+SQRT((#ppt_w)^2+(#ppt_h)^2)))/SQRT(((0.0001*(ABS((FLOOR(#ppt_y-0.5))+(CEIL(#ppt_y-0.5)))-1))+#ppt_x-0.5)^2+((0.0001*(ABS((FLOOR(#ppt_y-0.5))+(CEIL(#ppt_y-0.5)))-1))+#ppt_y-0.5)^2)&#10;"/>
                                              </p:val>
                                            </p:tav>
                                            <p:tav tm="100000">
                                              <p:val>
                                                <p:strVal val="#ppt_y"/>
                                              </p:val>
                                            </p:tav>
                                          </p:tavLst>
                                        </p:anim>
                                      </p:childTnLst>
                                    </p:cTn>
                                  </p:par>
                                  <p:par>
                                    <p:cTn id="41" presetID="0" presetClass="entr" presetSubtype="0" fill="hold" grpId="0" nodeType="withEffect" p14:presetBounceEnd="38000">
                                      <p:stCondLst>
                                        <p:cond delay="0"/>
                                      </p:stCondLst>
                                      <p:childTnLst>
                                        <p:set>
                                          <p:cBhvr>
                                            <p:cTn id="42" dur="1" fill="hold">
                                              <p:stCondLst>
                                                <p:cond delay="0"/>
                                              </p:stCondLst>
                                            </p:cTn>
                                            <p:tgtEl>
                                              <p:spTgt spid="13"/>
                                            </p:tgtEl>
                                            <p:attrNameLst>
                                              <p:attrName>style.visibility</p:attrName>
                                            </p:attrNameLst>
                                          </p:cBhvr>
                                          <p:to>
                                            <p:strVal val="visible"/>
                                          </p:to>
                                        </p:set>
                                        <p:anim to="" calcmode="lin" valueType="num" p14:bounceEnd="38000">
                                          <p:cBhvr>
                                            <p:cTn id="43" dur="2000" fill="hold">
                                              <p:stCondLst>
                                                <p:cond delay="0"/>
                                              </p:stCondLst>
                                            </p:cTn>
                                            <p:tgtEl>
                                              <p:spTgt spid="13"/>
                                            </p:tgtEl>
                                            <p:attrNameLst>
                                              <p:attrName>ppt_x</p:attrName>
                                            </p:attrNameLst>
                                          </p:cBhvr>
                                          <p:tavLst>
                                            <p:tav tm="0">
                                              <p:val>
                                                <p:strVal val="0.5+(((0.0001*(ABS((FLOOR(#ppt_x-0.5))+(CEIL(#ppt_x-0.5)))-1))+#ppt_x-0.5)*(1.42+SQRT((#ppt_w)^2+(#ppt_h)^2)))/SQRT(((0.0001*(ABS((FLOOR(#ppt_x-0.5))+(CEIL(#ppt_x-0.5)))-1))+#ppt_x-0.5)^2+((0.0001*(ABS((FLOOR(#ppt_x-0.5))+(CEIL(#ppt_x-0.5)))-1))+#ppt_y-0.5)^2)&#10;"/>
                                              </p:val>
                                            </p:tav>
                                            <p:tav tm="100000">
                                              <p:val>
                                                <p:strVal val="#ppt_x"/>
                                              </p:val>
                                            </p:tav>
                                          </p:tavLst>
                                        </p:anim>
                                        <p:anim to="" calcmode="lin" valueType="num" p14:bounceEnd="38000">
                                          <p:cBhvr>
                                            <p:cTn id="44" dur="2000" fill="hold">
                                              <p:stCondLst>
                                                <p:cond delay="0"/>
                                              </p:stCondLst>
                                            </p:cTn>
                                            <p:tgtEl>
                                              <p:spTgt spid="13"/>
                                            </p:tgtEl>
                                            <p:attrNameLst>
                                              <p:attrName>ppt_y</p:attrName>
                                            </p:attrNameLst>
                                          </p:cBhvr>
                                          <p:tavLst>
                                            <p:tav tm="0">
                                              <p:val>
                                                <p:strVal val="0.5+(((0.0001*(ABS((FLOOR(#ppt_y-0.5))+(CEIL(#ppt_y-0.5)))-1))+#ppt_y-0.5)*(1.42+SQRT((#ppt_w)^2+(#ppt_h)^2)))/SQRT(((0.0001*(ABS((FLOOR(#ppt_y-0.5))+(CEIL(#ppt_y-0.5)))-1))+#ppt_x-0.5)^2+((0.0001*(ABS((FLOOR(#ppt_y-0.5))+(CEIL(#ppt_y-0.5)))-1))+#ppt_y-0.5)^2)&#10;"/>
                                              </p:val>
                                            </p:tav>
                                            <p:tav tm="100000">
                                              <p:val>
                                                <p:strVal val="#ppt_y"/>
                                              </p:val>
                                            </p:tav>
                                          </p:tavLst>
                                        </p:anim>
                                      </p:childTnLst>
                                    </p:cTn>
                                  </p:par>
                                  <p:par>
                                    <p:cTn id="45" presetID="0" presetClass="entr" presetSubtype="0" fill="hold" grpId="0" nodeType="withEffect" p14:presetBounceEnd="38000">
                                      <p:stCondLst>
                                        <p:cond delay="0"/>
                                      </p:stCondLst>
                                      <p:childTnLst>
                                        <p:set>
                                          <p:cBhvr>
                                            <p:cTn id="46" dur="1" fill="hold">
                                              <p:stCondLst>
                                                <p:cond delay="0"/>
                                              </p:stCondLst>
                                            </p:cTn>
                                            <p:tgtEl>
                                              <p:spTgt spid="14"/>
                                            </p:tgtEl>
                                            <p:attrNameLst>
                                              <p:attrName>style.visibility</p:attrName>
                                            </p:attrNameLst>
                                          </p:cBhvr>
                                          <p:to>
                                            <p:strVal val="visible"/>
                                          </p:to>
                                        </p:set>
                                        <p:anim to="" calcmode="lin" valueType="num" p14:bounceEnd="38000">
                                          <p:cBhvr>
                                            <p:cTn id="47" dur="2000" fill="hold">
                                              <p:stCondLst>
                                                <p:cond delay="0"/>
                                              </p:stCondLst>
                                            </p:cTn>
                                            <p:tgtEl>
                                              <p:spTgt spid="14"/>
                                            </p:tgtEl>
                                            <p:attrNameLst>
                                              <p:attrName>ppt_x</p:attrName>
                                            </p:attrNameLst>
                                          </p:cBhvr>
                                          <p:tavLst>
                                            <p:tav tm="0">
                                              <p:val>
                                                <p:strVal val="0.5+(((0.0001*(ABS((FLOOR(#ppt_x-0.5))+(CEIL(#ppt_x-0.5)))-1))+#ppt_x-0.5)*(1.42+SQRT((#ppt_w)^2+(#ppt_h)^2)))/SQRT(((0.0001*(ABS((FLOOR(#ppt_x-0.5))+(CEIL(#ppt_x-0.5)))-1))+#ppt_x-0.5)^2+((0.0001*(ABS((FLOOR(#ppt_x-0.5))+(CEIL(#ppt_x-0.5)))-1))+#ppt_y-0.5)^2)&#10;"/>
                                              </p:val>
                                            </p:tav>
                                            <p:tav tm="100000">
                                              <p:val>
                                                <p:strVal val="#ppt_x"/>
                                              </p:val>
                                            </p:tav>
                                          </p:tavLst>
                                        </p:anim>
                                        <p:anim to="" calcmode="lin" valueType="num" p14:bounceEnd="38000">
                                          <p:cBhvr>
                                            <p:cTn id="48" dur="2000" fill="hold">
                                              <p:stCondLst>
                                                <p:cond delay="0"/>
                                              </p:stCondLst>
                                            </p:cTn>
                                            <p:tgtEl>
                                              <p:spTgt spid="14"/>
                                            </p:tgtEl>
                                            <p:attrNameLst>
                                              <p:attrName>ppt_y</p:attrName>
                                            </p:attrNameLst>
                                          </p:cBhvr>
                                          <p:tavLst>
                                            <p:tav tm="0">
                                              <p:val>
                                                <p:strVal val="0.5+(((0.0001*(ABS((FLOOR(#ppt_y-0.5))+(CEIL(#ppt_y-0.5)))-1))+#ppt_y-0.5)*(1.42+SQRT((#ppt_w)^2+(#ppt_h)^2)))/SQRT(((0.0001*(ABS((FLOOR(#ppt_y-0.5))+(CEIL(#ppt_y-0.5)))-1))+#ppt_x-0.5)^2+((0.0001*(ABS((FLOOR(#ppt_y-0.5))+(CEIL(#ppt_y-0.5)))-1))+#ppt_y-0.5)^2)&#10;"/>
                                              </p:val>
                                            </p:tav>
                                            <p:tav tm="100000">
                                              <p:val>
                                                <p:strVal val="#ppt_y"/>
                                              </p:val>
                                            </p:tav>
                                          </p:tavLst>
                                        </p:anim>
                                      </p:childTnLst>
                                    </p:cTn>
                                  </p:par>
                                  <p:par>
                                    <p:cTn id="49" presetID="0" presetClass="entr" presetSubtype="0" fill="hold" grpId="0" nodeType="withEffect" p14:presetBounceEnd="38000">
                                      <p:stCondLst>
                                        <p:cond delay="0"/>
                                      </p:stCondLst>
                                      <p:childTnLst>
                                        <p:set>
                                          <p:cBhvr>
                                            <p:cTn id="50" dur="1" fill="hold">
                                              <p:stCondLst>
                                                <p:cond delay="0"/>
                                              </p:stCondLst>
                                            </p:cTn>
                                            <p:tgtEl>
                                              <p:spTgt spid="15"/>
                                            </p:tgtEl>
                                            <p:attrNameLst>
                                              <p:attrName>style.visibility</p:attrName>
                                            </p:attrNameLst>
                                          </p:cBhvr>
                                          <p:to>
                                            <p:strVal val="visible"/>
                                          </p:to>
                                        </p:set>
                                        <p:anim to="" calcmode="lin" valueType="num" p14:bounceEnd="38000">
                                          <p:cBhvr>
                                            <p:cTn id="51" dur="2000" fill="hold">
                                              <p:stCondLst>
                                                <p:cond delay="0"/>
                                              </p:stCondLst>
                                            </p:cTn>
                                            <p:tgtEl>
                                              <p:spTgt spid="15"/>
                                            </p:tgtEl>
                                            <p:attrNameLst>
                                              <p:attrName>ppt_x</p:attrName>
                                            </p:attrNameLst>
                                          </p:cBhvr>
                                          <p:tavLst>
                                            <p:tav tm="0">
                                              <p:val>
                                                <p:strVal val="0.5+(((0.0001*(ABS((FLOOR(#ppt_x-0.5))+(CEIL(#ppt_x-0.5)))-1))+#ppt_x-0.5)*(1.42+SQRT((#ppt_w)^2+(#ppt_h)^2)))/SQRT(((0.0001*(ABS((FLOOR(#ppt_x-0.5))+(CEIL(#ppt_x-0.5)))-1))+#ppt_x-0.5)^2+((0.0001*(ABS((FLOOR(#ppt_x-0.5))+(CEIL(#ppt_x-0.5)))-1))+#ppt_y-0.5)^2)&#10;"/>
                                              </p:val>
                                            </p:tav>
                                            <p:tav tm="100000">
                                              <p:val>
                                                <p:strVal val="#ppt_x"/>
                                              </p:val>
                                            </p:tav>
                                          </p:tavLst>
                                        </p:anim>
                                        <p:anim to="" calcmode="lin" valueType="num" p14:bounceEnd="38000">
                                          <p:cBhvr>
                                            <p:cTn id="52" dur="2000" fill="hold">
                                              <p:stCondLst>
                                                <p:cond delay="0"/>
                                              </p:stCondLst>
                                            </p:cTn>
                                            <p:tgtEl>
                                              <p:spTgt spid="15"/>
                                            </p:tgtEl>
                                            <p:attrNameLst>
                                              <p:attrName>ppt_y</p:attrName>
                                            </p:attrNameLst>
                                          </p:cBhvr>
                                          <p:tavLst>
                                            <p:tav tm="0">
                                              <p:val>
                                                <p:strVal val="0.5+(((0.0001*(ABS((FLOOR(#ppt_y-0.5))+(CEIL(#ppt_y-0.5)))-1))+#ppt_y-0.5)*(1.42+SQRT((#ppt_w)^2+(#ppt_h)^2)))/SQRT(((0.0001*(ABS((FLOOR(#ppt_y-0.5))+(CEIL(#ppt_y-0.5)))-1))+#ppt_x-0.5)^2+((0.0001*(ABS((FLOOR(#ppt_y-0.5))+(CEIL(#ppt_y-0.5)))-1))+#ppt_y-0.5)^2)&#10;"/>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6" grpId="0" animBg="1"/>
          <p:bldP spid="21" grpId="0" animBg="1"/>
          <p:bldP spid="3" grpId="0" animBg="1"/>
          <p:bldP spid="8" grpId="0" animBg="1"/>
          <p:bldP spid="9" grpId="0" animBg="1"/>
          <p:bldP spid="11" grpId="0" animBg="1"/>
          <p:bldP spid="12" grpId="0" bldLvl="0" animBg="1"/>
          <p:bldP spid="13" grpId="0" bldLvl="0" animBg="1"/>
          <p:bldP spid="14" grpId="0" bldLvl="0" animBg="1"/>
          <p:bldP spid="15" grpId="0" bldLvl="0" animBg="1"/>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entr" presetSubtype="0" fill="hold" grpId="0" nodeType="withEffect">
                                      <p:stCondLst>
                                        <p:cond delay="0"/>
                                      </p:stCondLst>
                                      <p:childTnLst>
                                        <p:set>
                                          <p:cBhvr>
                                            <p:cTn id="6" dur="1" fill="hold">
                                              <p:stCondLst>
                                                <p:cond delay="0"/>
                                              </p:stCondLst>
                                            </p:cTn>
                                            <p:tgtEl>
                                              <p:spTgt spid="19"/>
                                            </p:tgtEl>
                                            <p:attrNameLst>
                                              <p:attrName>style.visibility</p:attrName>
                                            </p:attrNameLst>
                                          </p:cBhvr>
                                          <p:to>
                                            <p:strVal val="visible"/>
                                          </p:to>
                                        </p:set>
                                        <p:anim to="" calcmode="lin" valueType="num">
                                          <p:cBhvr>
                                            <p:cTn id="7" dur="2000" fill="hold">
                                              <p:stCondLst>
                                                <p:cond delay="0"/>
                                              </p:stCondLst>
                                            </p:cTn>
                                            <p:tgtEl>
                                              <p:spTgt spid="19"/>
                                            </p:tgtEl>
                                            <p:attrNameLst>
                                              <p:attrName>ppt_x</p:attrName>
                                            </p:attrNameLst>
                                          </p:cBhvr>
                                          <p:tavLst>
                                            <p:tav tm="0">
                                              <p:val>
                                                <p:strVal val="0.5+(((0.0001*(ABS((FLOOR(#ppt_x-0.5))+(CEIL(#ppt_x-0.5)))-1))+#ppt_x-0.5)*(1.42+SQRT((#ppt_w)^2+(#ppt_h)^2)))/SQRT(((0.0001*(ABS((FLOOR(#ppt_x-0.5))+(CEIL(#ppt_x-0.5)))-1))+#ppt_x-0.5)^2+((0.0001*(ABS((FLOOR(#ppt_x-0.5))+(CEIL(#ppt_x-0.5)))-1))+#ppt_y-0.5)^2)&#10;"/>
                                              </p:val>
                                            </p:tav>
                                            <p:tav tm="100000">
                                              <p:val>
                                                <p:strVal val="#ppt_x"/>
                                              </p:val>
                                            </p:tav>
                                          </p:tavLst>
                                        </p:anim>
                                        <p:anim to="" calcmode="lin" valueType="num">
                                          <p:cBhvr>
                                            <p:cTn id="8" dur="2000" fill="hold">
                                              <p:stCondLst>
                                                <p:cond delay="0"/>
                                              </p:stCondLst>
                                            </p:cTn>
                                            <p:tgtEl>
                                              <p:spTgt spid="19"/>
                                            </p:tgtEl>
                                            <p:attrNameLst>
                                              <p:attrName>ppt_y</p:attrName>
                                            </p:attrNameLst>
                                          </p:cBhvr>
                                          <p:tavLst>
                                            <p:tav tm="0">
                                              <p:val>
                                                <p:strVal val="0.5+(((0.0001*(ABS((FLOOR(#ppt_y-0.5))+(CEIL(#ppt_y-0.5)))-1))+#ppt_y-0.5)*(1.42+SQRT((#ppt_w)^2+(#ppt_h)^2)))/SQRT(((0.0001*(ABS((FLOOR(#ppt_y-0.5))+(CEIL(#ppt_y-0.5)))-1))+#ppt_x-0.5)^2+((0.0001*(ABS((FLOOR(#ppt_y-0.5))+(CEIL(#ppt_y-0.5)))-1))+#ppt_y-0.5)^2)&#10;"/>
                                              </p:val>
                                            </p:tav>
                                            <p:tav tm="100000">
                                              <p:val>
                                                <p:strVal val="#ppt_y"/>
                                              </p:val>
                                            </p:tav>
                                          </p:tavLst>
                                        </p:anim>
                                      </p:childTnLst>
                                    </p:cTn>
                                  </p:par>
                                  <p:par>
                                    <p:cTn id="9" presetID="0" presetClass="entr" presetSubtype="0"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 to="" calcmode="lin" valueType="num">
                                          <p:cBhvr>
                                            <p:cTn id="11" dur="2000" fill="hold">
                                              <p:stCondLst>
                                                <p:cond delay="0"/>
                                              </p:stCondLst>
                                            </p:cTn>
                                            <p:tgtEl>
                                              <p:spTgt spid="6"/>
                                            </p:tgtEl>
                                            <p:attrNameLst>
                                              <p:attrName>ppt_x</p:attrName>
                                            </p:attrNameLst>
                                          </p:cBhvr>
                                          <p:tavLst>
                                            <p:tav tm="0">
                                              <p:val>
                                                <p:strVal val="0.5+(((0.0001*(ABS((FLOOR(#ppt_x-0.5))+(CEIL(#ppt_x-0.5)))-1))+#ppt_x-0.5)*(1.42+SQRT((#ppt_w)^2+(#ppt_h)^2)))/SQRT(((0.0001*(ABS((FLOOR(#ppt_x-0.5))+(CEIL(#ppt_x-0.5)))-1))+#ppt_x-0.5)^2+((0.0001*(ABS((FLOOR(#ppt_x-0.5))+(CEIL(#ppt_x-0.5)))-1))+#ppt_y-0.5)^2)&#10;"/>
                                              </p:val>
                                            </p:tav>
                                            <p:tav tm="100000">
                                              <p:val>
                                                <p:strVal val="#ppt_x"/>
                                              </p:val>
                                            </p:tav>
                                          </p:tavLst>
                                        </p:anim>
                                        <p:anim to="" calcmode="lin" valueType="num">
                                          <p:cBhvr>
                                            <p:cTn id="12" dur="2000" fill="hold">
                                              <p:stCondLst>
                                                <p:cond delay="0"/>
                                              </p:stCondLst>
                                            </p:cTn>
                                            <p:tgtEl>
                                              <p:spTgt spid="6"/>
                                            </p:tgtEl>
                                            <p:attrNameLst>
                                              <p:attrName>ppt_y</p:attrName>
                                            </p:attrNameLst>
                                          </p:cBhvr>
                                          <p:tavLst>
                                            <p:tav tm="0">
                                              <p:val>
                                                <p:strVal val="0.5+(((0.0001*(ABS((FLOOR(#ppt_y-0.5))+(CEIL(#ppt_y-0.5)))-1))+#ppt_y-0.5)*(1.42+SQRT((#ppt_w)^2+(#ppt_h)^2)))/SQRT(((0.0001*(ABS((FLOOR(#ppt_y-0.5))+(CEIL(#ppt_y-0.5)))-1))+#ppt_x-0.5)^2+((0.0001*(ABS((FLOOR(#ppt_y-0.5))+(CEIL(#ppt_y-0.5)))-1))+#ppt_y-0.5)^2)&#10;"/>
                                              </p:val>
                                            </p:tav>
                                            <p:tav tm="100000">
                                              <p:val>
                                                <p:strVal val="#ppt_y"/>
                                              </p:val>
                                            </p:tav>
                                          </p:tavLst>
                                        </p:anim>
                                      </p:childTnLst>
                                    </p:cTn>
                                  </p:par>
                                  <p:par>
                                    <p:cTn id="13" presetID="0" presetClass="entr" presetSubtype="0" fill="hold" grpId="0" nodeType="withEffect">
                                      <p:stCondLst>
                                        <p:cond delay="0"/>
                                      </p:stCondLst>
                                      <p:childTnLst>
                                        <p:set>
                                          <p:cBhvr>
                                            <p:cTn id="14" dur="1" fill="hold">
                                              <p:stCondLst>
                                                <p:cond delay="0"/>
                                              </p:stCondLst>
                                            </p:cTn>
                                            <p:tgtEl>
                                              <p:spTgt spid="21"/>
                                            </p:tgtEl>
                                            <p:attrNameLst>
                                              <p:attrName>style.visibility</p:attrName>
                                            </p:attrNameLst>
                                          </p:cBhvr>
                                          <p:to>
                                            <p:strVal val="visible"/>
                                          </p:to>
                                        </p:set>
                                        <p:anim to="" calcmode="lin" valueType="num">
                                          <p:cBhvr>
                                            <p:cTn id="15" dur="2000" fill="hold">
                                              <p:stCondLst>
                                                <p:cond delay="0"/>
                                              </p:stCondLst>
                                            </p:cTn>
                                            <p:tgtEl>
                                              <p:spTgt spid="21"/>
                                            </p:tgtEl>
                                            <p:attrNameLst>
                                              <p:attrName>ppt_x</p:attrName>
                                            </p:attrNameLst>
                                          </p:cBhvr>
                                          <p:tavLst>
                                            <p:tav tm="0">
                                              <p:val>
                                                <p:strVal val="0.5+(((0.0001*(ABS((FLOOR(#ppt_x-0.5))+(CEIL(#ppt_x-0.5)))-1))+#ppt_x-0.5)*(1.42+SQRT((#ppt_w)^2+(#ppt_h)^2)))/SQRT(((0.0001*(ABS((FLOOR(#ppt_x-0.5))+(CEIL(#ppt_x-0.5)))-1))+#ppt_x-0.5)^2+((0.0001*(ABS((FLOOR(#ppt_x-0.5))+(CEIL(#ppt_x-0.5)))-1))+#ppt_y-0.5)^2)&#10;"/>
                                              </p:val>
                                            </p:tav>
                                            <p:tav tm="100000">
                                              <p:val>
                                                <p:strVal val="#ppt_x"/>
                                              </p:val>
                                            </p:tav>
                                          </p:tavLst>
                                        </p:anim>
                                        <p:anim to="" calcmode="lin" valueType="num">
                                          <p:cBhvr>
                                            <p:cTn id="16" dur="2000" fill="hold">
                                              <p:stCondLst>
                                                <p:cond delay="0"/>
                                              </p:stCondLst>
                                            </p:cTn>
                                            <p:tgtEl>
                                              <p:spTgt spid="21"/>
                                            </p:tgtEl>
                                            <p:attrNameLst>
                                              <p:attrName>ppt_y</p:attrName>
                                            </p:attrNameLst>
                                          </p:cBhvr>
                                          <p:tavLst>
                                            <p:tav tm="0">
                                              <p:val>
                                                <p:strVal val="0.5+(((0.0001*(ABS((FLOOR(#ppt_y-0.5))+(CEIL(#ppt_y-0.5)))-1))+#ppt_y-0.5)*(1.42+SQRT((#ppt_w)^2+(#ppt_h)^2)))/SQRT(((0.0001*(ABS((FLOOR(#ppt_y-0.5))+(CEIL(#ppt_y-0.5)))-1))+#ppt_x-0.5)^2+((0.0001*(ABS((FLOOR(#ppt_y-0.5))+(CEIL(#ppt_y-0.5)))-1))+#ppt_y-0.5)^2)&#10;"/>
                                              </p:val>
                                            </p:tav>
                                            <p:tav tm="100000">
                                              <p:val>
                                                <p:strVal val="#ppt_y"/>
                                              </p:val>
                                            </p:tav>
                                          </p:tavLst>
                                        </p:anim>
                                      </p:childTnLst>
                                    </p:cTn>
                                  </p:par>
                                  <p:par>
                                    <p:cTn id="17" presetID="0" presetClass="entr" presetSubtype="0" fill="hold" grpId="0" nodeType="withEffect">
                                      <p:stCondLst>
                                        <p:cond delay="0"/>
                                      </p:stCondLst>
                                      <p:childTnLst>
                                        <p:set>
                                          <p:cBhvr>
                                            <p:cTn id="18" dur="1" fill="hold">
                                              <p:stCondLst>
                                                <p:cond delay="0"/>
                                              </p:stCondLst>
                                            </p:cTn>
                                            <p:tgtEl>
                                              <p:spTgt spid="3"/>
                                            </p:tgtEl>
                                            <p:attrNameLst>
                                              <p:attrName>style.visibility</p:attrName>
                                            </p:attrNameLst>
                                          </p:cBhvr>
                                          <p:to>
                                            <p:strVal val="visible"/>
                                          </p:to>
                                        </p:set>
                                        <p:anim to="" calcmode="lin" valueType="num">
                                          <p:cBhvr>
                                            <p:cTn id="19" dur="2000" fill="hold">
                                              <p:stCondLst>
                                                <p:cond delay="0"/>
                                              </p:stCondLst>
                                            </p:cTn>
                                            <p:tgtEl>
                                              <p:spTgt spid="3"/>
                                            </p:tgtEl>
                                            <p:attrNameLst>
                                              <p:attrName>ppt_x</p:attrName>
                                            </p:attrNameLst>
                                          </p:cBhvr>
                                          <p:tavLst>
                                            <p:tav tm="0">
                                              <p:val>
                                                <p:strVal val="0.5+(((0.0001*(ABS((FLOOR(#ppt_x-0.5))+(CEIL(#ppt_x-0.5)))-1))+#ppt_x-0.5)*(1.42+SQRT((#ppt_w)^2+(#ppt_h)^2)))/SQRT(((0.0001*(ABS((FLOOR(#ppt_x-0.5))+(CEIL(#ppt_x-0.5)))-1))+#ppt_x-0.5)^2+((0.0001*(ABS((FLOOR(#ppt_x-0.5))+(CEIL(#ppt_x-0.5)))-1))+#ppt_y-0.5)^2)&#10;"/>
                                              </p:val>
                                            </p:tav>
                                            <p:tav tm="100000">
                                              <p:val>
                                                <p:strVal val="#ppt_x"/>
                                              </p:val>
                                            </p:tav>
                                          </p:tavLst>
                                        </p:anim>
                                        <p:anim to="" calcmode="lin" valueType="num">
                                          <p:cBhvr>
                                            <p:cTn id="20" dur="2000" fill="hold">
                                              <p:stCondLst>
                                                <p:cond delay="0"/>
                                              </p:stCondLst>
                                            </p:cTn>
                                            <p:tgtEl>
                                              <p:spTgt spid="3"/>
                                            </p:tgtEl>
                                            <p:attrNameLst>
                                              <p:attrName>ppt_y</p:attrName>
                                            </p:attrNameLst>
                                          </p:cBhvr>
                                          <p:tavLst>
                                            <p:tav tm="0">
                                              <p:val>
                                                <p:strVal val="0.5+(((0.0001*(ABS((FLOOR(#ppt_y-0.5))+(CEIL(#ppt_y-0.5)))-1))+#ppt_y-0.5)*(1.42+SQRT((#ppt_w)^2+(#ppt_h)^2)))/SQRT(((0.0001*(ABS((FLOOR(#ppt_y-0.5))+(CEIL(#ppt_y-0.5)))-1))+#ppt_x-0.5)^2+((0.0001*(ABS((FLOOR(#ppt_y-0.5))+(CEIL(#ppt_y-0.5)))-1))+#ppt_y-0.5)^2)&#10;"/>
                                              </p:val>
                                            </p:tav>
                                            <p:tav tm="100000">
                                              <p:val>
                                                <p:strVal val="#ppt_y"/>
                                              </p:val>
                                            </p:tav>
                                          </p:tavLst>
                                        </p:anim>
                                      </p:childTnLst>
                                    </p:cTn>
                                  </p:par>
                                  <p:par>
                                    <p:cTn id="21" presetID="0" presetClass="entr" presetSubtype="0" fill="hold" nodeType="withEffect">
                                      <p:stCondLst>
                                        <p:cond delay="0"/>
                                      </p:stCondLst>
                                      <p:childTnLst>
                                        <p:set>
                                          <p:cBhvr>
                                            <p:cTn id="22" dur="1" fill="hold">
                                              <p:stCondLst>
                                                <p:cond delay="0"/>
                                              </p:stCondLst>
                                            </p:cTn>
                                            <p:tgtEl>
                                              <p:spTgt spid="5"/>
                                            </p:tgtEl>
                                            <p:attrNameLst>
                                              <p:attrName>style.visibility</p:attrName>
                                            </p:attrNameLst>
                                          </p:cBhvr>
                                          <p:to>
                                            <p:strVal val="visible"/>
                                          </p:to>
                                        </p:set>
                                        <p:anim to="" calcmode="lin" valueType="num">
                                          <p:cBhvr>
                                            <p:cTn id="23" dur="2000" fill="hold">
                                              <p:stCondLst>
                                                <p:cond delay="0"/>
                                              </p:stCondLst>
                                            </p:cTn>
                                            <p:tgtEl>
                                              <p:spTgt spid="5"/>
                                            </p:tgtEl>
                                            <p:attrNameLst>
                                              <p:attrName>ppt_x</p:attrName>
                                            </p:attrNameLst>
                                          </p:cBhvr>
                                          <p:tavLst>
                                            <p:tav tm="0">
                                              <p:val>
                                                <p:strVal val="0.5+(((0.0001*(ABS((FLOOR(#ppt_x-0.5))+(CEIL(#ppt_x-0.5)))-1))+#ppt_x-0.5)*(1.42+SQRT((#ppt_w)^2+(#ppt_h)^2)))/SQRT(((0.0001*(ABS((FLOOR(#ppt_x-0.5))+(CEIL(#ppt_x-0.5)))-1))+#ppt_x-0.5)^2+((0.0001*(ABS((FLOOR(#ppt_x-0.5))+(CEIL(#ppt_x-0.5)))-1))+#ppt_y-0.5)^2)&#10;"/>
                                              </p:val>
                                            </p:tav>
                                            <p:tav tm="100000">
                                              <p:val>
                                                <p:strVal val="#ppt_x"/>
                                              </p:val>
                                            </p:tav>
                                          </p:tavLst>
                                        </p:anim>
                                        <p:anim to="" calcmode="lin" valueType="num">
                                          <p:cBhvr>
                                            <p:cTn id="24" dur="2000" fill="hold">
                                              <p:stCondLst>
                                                <p:cond delay="0"/>
                                              </p:stCondLst>
                                            </p:cTn>
                                            <p:tgtEl>
                                              <p:spTgt spid="5"/>
                                            </p:tgtEl>
                                            <p:attrNameLst>
                                              <p:attrName>ppt_y</p:attrName>
                                            </p:attrNameLst>
                                          </p:cBhvr>
                                          <p:tavLst>
                                            <p:tav tm="0">
                                              <p:val>
                                                <p:strVal val="0.5+(((0.0001*(ABS((FLOOR(#ppt_y-0.5))+(CEIL(#ppt_y-0.5)))-1))+#ppt_y-0.5)*(1.42+SQRT((#ppt_w)^2+(#ppt_h)^2)))/SQRT(((0.0001*(ABS((FLOOR(#ppt_y-0.5))+(CEIL(#ppt_y-0.5)))-1))+#ppt_x-0.5)^2+((0.0001*(ABS((FLOOR(#ppt_y-0.5))+(CEIL(#ppt_y-0.5)))-1))+#ppt_y-0.5)^2)&#10;"/>
                                              </p:val>
                                            </p:tav>
                                            <p:tav tm="100000">
                                              <p:val>
                                                <p:strVal val="#ppt_y"/>
                                              </p:val>
                                            </p:tav>
                                          </p:tavLst>
                                        </p:anim>
                                      </p:childTnLst>
                                    </p:cTn>
                                  </p:par>
                                  <p:par>
                                    <p:cTn id="25" presetID="0" presetClass="entr" presetSubtype="0" fill="hold" grpId="0" nodeType="withEffect">
                                      <p:stCondLst>
                                        <p:cond delay="0"/>
                                      </p:stCondLst>
                                      <p:childTnLst>
                                        <p:set>
                                          <p:cBhvr>
                                            <p:cTn id="26" dur="1" fill="hold">
                                              <p:stCondLst>
                                                <p:cond delay="0"/>
                                              </p:stCondLst>
                                            </p:cTn>
                                            <p:tgtEl>
                                              <p:spTgt spid="8"/>
                                            </p:tgtEl>
                                            <p:attrNameLst>
                                              <p:attrName>style.visibility</p:attrName>
                                            </p:attrNameLst>
                                          </p:cBhvr>
                                          <p:to>
                                            <p:strVal val="visible"/>
                                          </p:to>
                                        </p:set>
                                        <p:anim to="" calcmode="lin" valueType="num">
                                          <p:cBhvr>
                                            <p:cTn id="27" dur="2000" fill="hold">
                                              <p:stCondLst>
                                                <p:cond delay="0"/>
                                              </p:stCondLst>
                                            </p:cTn>
                                            <p:tgtEl>
                                              <p:spTgt spid="8"/>
                                            </p:tgtEl>
                                            <p:attrNameLst>
                                              <p:attrName>ppt_x</p:attrName>
                                            </p:attrNameLst>
                                          </p:cBhvr>
                                          <p:tavLst>
                                            <p:tav tm="0">
                                              <p:val>
                                                <p:strVal val="0.5+(((0.0001*(ABS((FLOOR(#ppt_x-0.5))+(CEIL(#ppt_x-0.5)))-1))+#ppt_x-0.5)*(1.42+SQRT((#ppt_w)^2+(#ppt_h)^2)))/SQRT(((0.0001*(ABS((FLOOR(#ppt_x-0.5))+(CEIL(#ppt_x-0.5)))-1))+#ppt_x-0.5)^2+((0.0001*(ABS((FLOOR(#ppt_x-0.5))+(CEIL(#ppt_x-0.5)))-1))+#ppt_y-0.5)^2)&#10;"/>
                                              </p:val>
                                            </p:tav>
                                            <p:tav tm="100000">
                                              <p:val>
                                                <p:strVal val="#ppt_x"/>
                                              </p:val>
                                            </p:tav>
                                          </p:tavLst>
                                        </p:anim>
                                        <p:anim to="" calcmode="lin" valueType="num">
                                          <p:cBhvr>
                                            <p:cTn id="28" dur="2000" fill="hold">
                                              <p:stCondLst>
                                                <p:cond delay="0"/>
                                              </p:stCondLst>
                                            </p:cTn>
                                            <p:tgtEl>
                                              <p:spTgt spid="8"/>
                                            </p:tgtEl>
                                            <p:attrNameLst>
                                              <p:attrName>ppt_y</p:attrName>
                                            </p:attrNameLst>
                                          </p:cBhvr>
                                          <p:tavLst>
                                            <p:tav tm="0">
                                              <p:val>
                                                <p:strVal val="0.5+(((0.0001*(ABS((FLOOR(#ppt_y-0.5))+(CEIL(#ppt_y-0.5)))-1))+#ppt_y-0.5)*(1.42+SQRT((#ppt_w)^2+(#ppt_h)^2)))/SQRT(((0.0001*(ABS((FLOOR(#ppt_y-0.5))+(CEIL(#ppt_y-0.5)))-1))+#ppt_x-0.5)^2+((0.0001*(ABS((FLOOR(#ppt_y-0.5))+(CEIL(#ppt_y-0.5)))-1))+#ppt_y-0.5)^2)&#10;"/>
                                              </p:val>
                                            </p:tav>
                                            <p:tav tm="100000">
                                              <p:val>
                                                <p:strVal val="#ppt_y"/>
                                              </p:val>
                                            </p:tav>
                                          </p:tavLst>
                                        </p:anim>
                                      </p:childTnLst>
                                    </p:cTn>
                                  </p:par>
                                  <p:par>
                                    <p:cTn id="29" presetID="0" presetClass="entr" presetSubtype="0" fill="hold" grpId="0" nodeType="withEffect">
                                      <p:stCondLst>
                                        <p:cond delay="0"/>
                                      </p:stCondLst>
                                      <p:childTnLst>
                                        <p:set>
                                          <p:cBhvr>
                                            <p:cTn id="30" dur="1" fill="hold">
                                              <p:stCondLst>
                                                <p:cond delay="0"/>
                                              </p:stCondLst>
                                            </p:cTn>
                                            <p:tgtEl>
                                              <p:spTgt spid="9"/>
                                            </p:tgtEl>
                                            <p:attrNameLst>
                                              <p:attrName>style.visibility</p:attrName>
                                            </p:attrNameLst>
                                          </p:cBhvr>
                                          <p:to>
                                            <p:strVal val="visible"/>
                                          </p:to>
                                        </p:set>
                                        <p:anim to="" calcmode="lin" valueType="num">
                                          <p:cBhvr>
                                            <p:cTn id="31" dur="2000" fill="hold">
                                              <p:stCondLst>
                                                <p:cond delay="0"/>
                                              </p:stCondLst>
                                            </p:cTn>
                                            <p:tgtEl>
                                              <p:spTgt spid="9"/>
                                            </p:tgtEl>
                                            <p:attrNameLst>
                                              <p:attrName>ppt_x</p:attrName>
                                            </p:attrNameLst>
                                          </p:cBhvr>
                                          <p:tavLst>
                                            <p:tav tm="0">
                                              <p:val>
                                                <p:strVal val="0.5+(((0.0001*(ABS((FLOOR(#ppt_x-0.5))+(CEIL(#ppt_x-0.5)))-1))+#ppt_x-0.5)*(1.42+SQRT((#ppt_w)^2+(#ppt_h)^2)))/SQRT(((0.0001*(ABS((FLOOR(#ppt_x-0.5))+(CEIL(#ppt_x-0.5)))-1))+#ppt_x-0.5)^2+((0.0001*(ABS((FLOOR(#ppt_x-0.5))+(CEIL(#ppt_x-0.5)))-1))+#ppt_y-0.5)^2)&#10;"/>
                                              </p:val>
                                            </p:tav>
                                            <p:tav tm="100000">
                                              <p:val>
                                                <p:strVal val="#ppt_x"/>
                                              </p:val>
                                            </p:tav>
                                          </p:tavLst>
                                        </p:anim>
                                        <p:anim to="" calcmode="lin" valueType="num">
                                          <p:cBhvr>
                                            <p:cTn id="32" dur="2000" fill="hold">
                                              <p:stCondLst>
                                                <p:cond delay="0"/>
                                              </p:stCondLst>
                                            </p:cTn>
                                            <p:tgtEl>
                                              <p:spTgt spid="9"/>
                                            </p:tgtEl>
                                            <p:attrNameLst>
                                              <p:attrName>ppt_y</p:attrName>
                                            </p:attrNameLst>
                                          </p:cBhvr>
                                          <p:tavLst>
                                            <p:tav tm="0">
                                              <p:val>
                                                <p:strVal val="0.5+(((0.0001*(ABS((FLOOR(#ppt_y-0.5))+(CEIL(#ppt_y-0.5)))-1))+#ppt_y-0.5)*(1.42+SQRT((#ppt_w)^2+(#ppt_h)^2)))/SQRT(((0.0001*(ABS((FLOOR(#ppt_y-0.5))+(CEIL(#ppt_y-0.5)))-1))+#ppt_x-0.5)^2+((0.0001*(ABS((FLOOR(#ppt_y-0.5))+(CEIL(#ppt_y-0.5)))-1))+#ppt_y-0.5)^2)&#10;"/>
                                              </p:val>
                                            </p:tav>
                                            <p:tav tm="100000">
                                              <p:val>
                                                <p:strVal val="#ppt_y"/>
                                              </p:val>
                                            </p:tav>
                                          </p:tavLst>
                                        </p:anim>
                                      </p:childTnLst>
                                    </p:cTn>
                                  </p:par>
                                  <p:par>
                                    <p:cTn id="33" presetID="0" presetClass="entr" presetSubtype="0" fill="hold" grpId="0" nodeType="withEffect">
                                      <p:stCondLst>
                                        <p:cond delay="0"/>
                                      </p:stCondLst>
                                      <p:childTnLst>
                                        <p:set>
                                          <p:cBhvr>
                                            <p:cTn id="34" dur="1" fill="hold">
                                              <p:stCondLst>
                                                <p:cond delay="0"/>
                                              </p:stCondLst>
                                            </p:cTn>
                                            <p:tgtEl>
                                              <p:spTgt spid="11"/>
                                            </p:tgtEl>
                                            <p:attrNameLst>
                                              <p:attrName>style.visibility</p:attrName>
                                            </p:attrNameLst>
                                          </p:cBhvr>
                                          <p:to>
                                            <p:strVal val="visible"/>
                                          </p:to>
                                        </p:set>
                                        <p:anim to="" calcmode="lin" valueType="num">
                                          <p:cBhvr>
                                            <p:cTn id="35" dur="2000" fill="hold">
                                              <p:stCondLst>
                                                <p:cond delay="0"/>
                                              </p:stCondLst>
                                            </p:cTn>
                                            <p:tgtEl>
                                              <p:spTgt spid="11"/>
                                            </p:tgtEl>
                                            <p:attrNameLst>
                                              <p:attrName>ppt_x</p:attrName>
                                            </p:attrNameLst>
                                          </p:cBhvr>
                                          <p:tavLst>
                                            <p:tav tm="0">
                                              <p:val>
                                                <p:strVal val="0.5+(((0.0001*(ABS((FLOOR(#ppt_x-0.5))+(CEIL(#ppt_x-0.5)))-1))+#ppt_x-0.5)*(1.42+SQRT((#ppt_w)^2+(#ppt_h)^2)))/SQRT(((0.0001*(ABS((FLOOR(#ppt_x-0.5))+(CEIL(#ppt_x-0.5)))-1))+#ppt_x-0.5)^2+((0.0001*(ABS((FLOOR(#ppt_x-0.5))+(CEIL(#ppt_x-0.5)))-1))+#ppt_y-0.5)^2)&#10;"/>
                                              </p:val>
                                            </p:tav>
                                            <p:tav tm="100000">
                                              <p:val>
                                                <p:strVal val="#ppt_x"/>
                                              </p:val>
                                            </p:tav>
                                          </p:tavLst>
                                        </p:anim>
                                        <p:anim to="" calcmode="lin" valueType="num">
                                          <p:cBhvr>
                                            <p:cTn id="36" dur="2000" fill="hold">
                                              <p:stCondLst>
                                                <p:cond delay="0"/>
                                              </p:stCondLst>
                                            </p:cTn>
                                            <p:tgtEl>
                                              <p:spTgt spid="11"/>
                                            </p:tgtEl>
                                            <p:attrNameLst>
                                              <p:attrName>ppt_y</p:attrName>
                                            </p:attrNameLst>
                                          </p:cBhvr>
                                          <p:tavLst>
                                            <p:tav tm="0">
                                              <p:val>
                                                <p:strVal val="0.5+(((0.0001*(ABS((FLOOR(#ppt_y-0.5))+(CEIL(#ppt_y-0.5)))-1))+#ppt_y-0.5)*(1.42+SQRT((#ppt_w)^2+(#ppt_h)^2)))/SQRT(((0.0001*(ABS((FLOOR(#ppt_y-0.5))+(CEIL(#ppt_y-0.5)))-1))+#ppt_x-0.5)^2+((0.0001*(ABS((FLOOR(#ppt_y-0.5))+(CEIL(#ppt_y-0.5)))-1))+#ppt_y-0.5)^2)&#10;"/>
                                              </p:val>
                                            </p:tav>
                                            <p:tav tm="100000">
                                              <p:val>
                                                <p:strVal val="#ppt_y"/>
                                              </p:val>
                                            </p:tav>
                                          </p:tavLst>
                                        </p:anim>
                                      </p:childTnLst>
                                    </p:cTn>
                                  </p:par>
                                  <p:par>
                                    <p:cTn id="37" presetID="0" presetClass="entr" presetSubtype="0" fill="hold" grpId="0" nodeType="withEffect">
                                      <p:stCondLst>
                                        <p:cond delay="0"/>
                                      </p:stCondLst>
                                      <p:childTnLst>
                                        <p:set>
                                          <p:cBhvr>
                                            <p:cTn id="38" dur="1" fill="hold">
                                              <p:stCondLst>
                                                <p:cond delay="0"/>
                                              </p:stCondLst>
                                            </p:cTn>
                                            <p:tgtEl>
                                              <p:spTgt spid="12"/>
                                            </p:tgtEl>
                                            <p:attrNameLst>
                                              <p:attrName>style.visibility</p:attrName>
                                            </p:attrNameLst>
                                          </p:cBhvr>
                                          <p:to>
                                            <p:strVal val="visible"/>
                                          </p:to>
                                        </p:set>
                                        <p:anim to="" calcmode="lin" valueType="num">
                                          <p:cBhvr>
                                            <p:cTn id="39" dur="2000" fill="hold">
                                              <p:stCondLst>
                                                <p:cond delay="0"/>
                                              </p:stCondLst>
                                            </p:cTn>
                                            <p:tgtEl>
                                              <p:spTgt spid="12"/>
                                            </p:tgtEl>
                                            <p:attrNameLst>
                                              <p:attrName>ppt_x</p:attrName>
                                            </p:attrNameLst>
                                          </p:cBhvr>
                                          <p:tavLst>
                                            <p:tav tm="0">
                                              <p:val>
                                                <p:strVal val="0.5+(((0.0001*(ABS((FLOOR(#ppt_x-0.5))+(CEIL(#ppt_x-0.5)))-1))+#ppt_x-0.5)*(1.42+SQRT((#ppt_w)^2+(#ppt_h)^2)))/SQRT(((0.0001*(ABS((FLOOR(#ppt_x-0.5))+(CEIL(#ppt_x-0.5)))-1))+#ppt_x-0.5)^2+((0.0001*(ABS((FLOOR(#ppt_x-0.5))+(CEIL(#ppt_x-0.5)))-1))+#ppt_y-0.5)^2)&#10;"/>
                                              </p:val>
                                            </p:tav>
                                            <p:tav tm="100000">
                                              <p:val>
                                                <p:strVal val="#ppt_x"/>
                                              </p:val>
                                            </p:tav>
                                          </p:tavLst>
                                        </p:anim>
                                        <p:anim to="" calcmode="lin" valueType="num">
                                          <p:cBhvr>
                                            <p:cTn id="40" dur="2000" fill="hold">
                                              <p:stCondLst>
                                                <p:cond delay="0"/>
                                              </p:stCondLst>
                                            </p:cTn>
                                            <p:tgtEl>
                                              <p:spTgt spid="12"/>
                                            </p:tgtEl>
                                            <p:attrNameLst>
                                              <p:attrName>ppt_y</p:attrName>
                                            </p:attrNameLst>
                                          </p:cBhvr>
                                          <p:tavLst>
                                            <p:tav tm="0">
                                              <p:val>
                                                <p:strVal val="0.5+(((0.0001*(ABS((FLOOR(#ppt_y-0.5))+(CEIL(#ppt_y-0.5)))-1))+#ppt_y-0.5)*(1.42+SQRT((#ppt_w)^2+(#ppt_h)^2)))/SQRT(((0.0001*(ABS((FLOOR(#ppt_y-0.5))+(CEIL(#ppt_y-0.5)))-1))+#ppt_x-0.5)^2+((0.0001*(ABS((FLOOR(#ppt_y-0.5))+(CEIL(#ppt_y-0.5)))-1))+#ppt_y-0.5)^2)&#10;"/>
                                              </p:val>
                                            </p:tav>
                                            <p:tav tm="100000">
                                              <p:val>
                                                <p:strVal val="#ppt_y"/>
                                              </p:val>
                                            </p:tav>
                                          </p:tavLst>
                                        </p:anim>
                                      </p:childTnLst>
                                    </p:cTn>
                                  </p:par>
                                  <p:par>
                                    <p:cTn id="41" presetID="0" presetClass="entr" presetSubtype="0" fill="hold" grpId="0" nodeType="withEffect">
                                      <p:stCondLst>
                                        <p:cond delay="0"/>
                                      </p:stCondLst>
                                      <p:childTnLst>
                                        <p:set>
                                          <p:cBhvr>
                                            <p:cTn id="42" dur="1" fill="hold">
                                              <p:stCondLst>
                                                <p:cond delay="0"/>
                                              </p:stCondLst>
                                            </p:cTn>
                                            <p:tgtEl>
                                              <p:spTgt spid="13"/>
                                            </p:tgtEl>
                                            <p:attrNameLst>
                                              <p:attrName>style.visibility</p:attrName>
                                            </p:attrNameLst>
                                          </p:cBhvr>
                                          <p:to>
                                            <p:strVal val="visible"/>
                                          </p:to>
                                        </p:set>
                                        <p:anim to="" calcmode="lin" valueType="num">
                                          <p:cBhvr>
                                            <p:cTn id="43" dur="2000" fill="hold">
                                              <p:stCondLst>
                                                <p:cond delay="0"/>
                                              </p:stCondLst>
                                            </p:cTn>
                                            <p:tgtEl>
                                              <p:spTgt spid="13"/>
                                            </p:tgtEl>
                                            <p:attrNameLst>
                                              <p:attrName>ppt_x</p:attrName>
                                            </p:attrNameLst>
                                          </p:cBhvr>
                                          <p:tavLst>
                                            <p:tav tm="0">
                                              <p:val>
                                                <p:strVal val="0.5+(((0.0001*(ABS((FLOOR(#ppt_x-0.5))+(CEIL(#ppt_x-0.5)))-1))+#ppt_x-0.5)*(1.42+SQRT((#ppt_w)^2+(#ppt_h)^2)))/SQRT(((0.0001*(ABS((FLOOR(#ppt_x-0.5))+(CEIL(#ppt_x-0.5)))-1))+#ppt_x-0.5)^2+((0.0001*(ABS((FLOOR(#ppt_x-0.5))+(CEIL(#ppt_x-0.5)))-1))+#ppt_y-0.5)^2)&#10;"/>
                                              </p:val>
                                            </p:tav>
                                            <p:tav tm="100000">
                                              <p:val>
                                                <p:strVal val="#ppt_x"/>
                                              </p:val>
                                            </p:tav>
                                          </p:tavLst>
                                        </p:anim>
                                        <p:anim to="" calcmode="lin" valueType="num">
                                          <p:cBhvr>
                                            <p:cTn id="44" dur="2000" fill="hold">
                                              <p:stCondLst>
                                                <p:cond delay="0"/>
                                              </p:stCondLst>
                                            </p:cTn>
                                            <p:tgtEl>
                                              <p:spTgt spid="13"/>
                                            </p:tgtEl>
                                            <p:attrNameLst>
                                              <p:attrName>ppt_y</p:attrName>
                                            </p:attrNameLst>
                                          </p:cBhvr>
                                          <p:tavLst>
                                            <p:tav tm="0">
                                              <p:val>
                                                <p:strVal val="0.5+(((0.0001*(ABS((FLOOR(#ppt_y-0.5))+(CEIL(#ppt_y-0.5)))-1))+#ppt_y-0.5)*(1.42+SQRT((#ppt_w)^2+(#ppt_h)^2)))/SQRT(((0.0001*(ABS((FLOOR(#ppt_y-0.5))+(CEIL(#ppt_y-0.5)))-1))+#ppt_x-0.5)^2+((0.0001*(ABS((FLOOR(#ppt_y-0.5))+(CEIL(#ppt_y-0.5)))-1))+#ppt_y-0.5)^2)&#10;"/>
                                              </p:val>
                                            </p:tav>
                                            <p:tav tm="100000">
                                              <p:val>
                                                <p:strVal val="#ppt_y"/>
                                              </p:val>
                                            </p:tav>
                                          </p:tavLst>
                                        </p:anim>
                                      </p:childTnLst>
                                    </p:cTn>
                                  </p:par>
                                  <p:par>
                                    <p:cTn id="45" presetID="0" presetClass="entr" presetSubtype="0" fill="hold" grpId="0" nodeType="withEffect">
                                      <p:stCondLst>
                                        <p:cond delay="0"/>
                                      </p:stCondLst>
                                      <p:childTnLst>
                                        <p:set>
                                          <p:cBhvr>
                                            <p:cTn id="46" dur="1" fill="hold">
                                              <p:stCondLst>
                                                <p:cond delay="0"/>
                                              </p:stCondLst>
                                            </p:cTn>
                                            <p:tgtEl>
                                              <p:spTgt spid="14"/>
                                            </p:tgtEl>
                                            <p:attrNameLst>
                                              <p:attrName>style.visibility</p:attrName>
                                            </p:attrNameLst>
                                          </p:cBhvr>
                                          <p:to>
                                            <p:strVal val="visible"/>
                                          </p:to>
                                        </p:set>
                                        <p:anim to="" calcmode="lin" valueType="num">
                                          <p:cBhvr>
                                            <p:cTn id="47" dur="2000" fill="hold">
                                              <p:stCondLst>
                                                <p:cond delay="0"/>
                                              </p:stCondLst>
                                            </p:cTn>
                                            <p:tgtEl>
                                              <p:spTgt spid="14"/>
                                            </p:tgtEl>
                                            <p:attrNameLst>
                                              <p:attrName>ppt_x</p:attrName>
                                            </p:attrNameLst>
                                          </p:cBhvr>
                                          <p:tavLst>
                                            <p:tav tm="0">
                                              <p:val>
                                                <p:strVal val="0.5+(((0.0001*(ABS((FLOOR(#ppt_x-0.5))+(CEIL(#ppt_x-0.5)))-1))+#ppt_x-0.5)*(1.42+SQRT((#ppt_w)^2+(#ppt_h)^2)))/SQRT(((0.0001*(ABS((FLOOR(#ppt_x-0.5))+(CEIL(#ppt_x-0.5)))-1))+#ppt_x-0.5)^2+((0.0001*(ABS((FLOOR(#ppt_x-0.5))+(CEIL(#ppt_x-0.5)))-1))+#ppt_y-0.5)^2)&#10;"/>
                                              </p:val>
                                            </p:tav>
                                            <p:tav tm="100000">
                                              <p:val>
                                                <p:strVal val="#ppt_x"/>
                                              </p:val>
                                            </p:tav>
                                          </p:tavLst>
                                        </p:anim>
                                        <p:anim to="" calcmode="lin" valueType="num">
                                          <p:cBhvr>
                                            <p:cTn id="48" dur="2000" fill="hold">
                                              <p:stCondLst>
                                                <p:cond delay="0"/>
                                              </p:stCondLst>
                                            </p:cTn>
                                            <p:tgtEl>
                                              <p:spTgt spid="14"/>
                                            </p:tgtEl>
                                            <p:attrNameLst>
                                              <p:attrName>ppt_y</p:attrName>
                                            </p:attrNameLst>
                                          </p:cBhvr>
                                          <p:tavLst>
                                            <p:tav tm="0">
                                              <p:val>
                                                <p:strVal val="0.5+(((0.0001*(ABS((FLOOR(#ppt_y-0.5))+(CEIL(#ppt_y-0.5)))-1))+#ppt_y-0.5)*(1.42+SQRT((#ppt_w)^2+(#ppt_h)^2)))/SQRT(((0.0001*(ABS((FLOOR(#ppt_y-0.5))+(CEIL(#ppt_y-0.5)))-1))+#ppt_x-0.5)^2+((0.0001*(ABS((FLOOR(#ppt_y-0.5))+(CEIL(#ppt_y-0.5)))-1))+#ppt_y-0.5)^2)&#10;"/>
                                              </p:val>
                                            </p:tav>
                                            <p:tav tm="100000">
                                              <p:val>
                                                <p:strVal val="#ppt_y"/>
                                              </p:val>
                                            </p:tav>
                                          </p:tavLst>
                                        </p:anim>
                                      </p:childTnLst>
                                    </p:cTn>
                                  </p:par>
                                  <p:par>
                                    <p:cTn id="49" presetID="0" presetClass="entr" presetSubtype="0" fill="hold" grpId="0" nodeType="withEffect">
                                      <p:stCondLst>
                                        <p:cond delay="0"/>
                                      </p:stCondLst>
                                      <p:childTnLst>
                                        <p:set>
                                          <p:cBhvr>
                                            <p:cTn id="50" dur="1" fill="hold">
                                              <p:stCondLst>
                                                <p:cond delay="0"/>
                                              </p:stCondLst>
                                            </p:cTn>
                                            <p:tgtEl>
                                              <p:spTgt spid="15"/>
                                            </p:tgtEl>
                                            <p:attrNameLst>
                                              <p:attrName>style.visibility</p:attrName>
                                            </p:attrNameLst>
                                          </p:cBhvr>
                                          <p:to>
                                            <p:strVal val="visible"/>
                                          </p:to>
                                        </p:set>
                                        <p:anim to="" calcmode="lin" valueType="num">
                                          <p:cBhvr>
                                            <p:cTn id="51" dur="2000" fill="hold">
                                              <p:stCondLst>
                                                <p:cond delay="0"/>
                                              </p:stCondLst>
                                            </p:cTn>
                                            <p:tgtEl>
                                              <p:spTgt spid="15"/>
                                            </p:tgtEl>
                                            <p:attrNameLst>
                                              <p:attrName>ppt_x</p:attrName>
                                            </p:attrNameLst>
                                          </p:cBhvr>
                                          <p:tavLst>
                                            <p:tav tm="0">
                                              <p:val>
                                                <p:strVal val="0.5+(((0.0001*(ABS((FLOOR(#ppt_x-0.5))+(CEIL(#ppt_x-0.5)))-1))+#ppt_x-0.5)*(1.42+SQRT((#ppt_w)^2+(#ppt_h)^2)))/SQRT(((0.0001*(ABS((FLOOR(#ppt_x-0.5))+(CEIL(#ppt_x-0.5)))-1))+#ppt_x-0.5)^2+((0.0001*(ABS((FLOOR(#ppt_x-0.5))+(CEIL(#ppt_x-0.5)))-1))+#ppt_y-0.5)^2)&#10;"/>
                                              </p:val>
                                            </p:tav>
                                            <p:tav tm="100000">
                                              <p:val>
                                                <p:strVal val="#ppt_x"/>
                                              </p:val>
                                            </p:tav>
                                          </p:tavLst>
                                        </p:anim>
                                        <p:anim to="" calcmode="lin" valueType="num">
                                          <p:cBhvr>
                                            <p:cTn id="52" dur="2000" fill="hold">
                                              <p:stCondLst>
                                                <p:cond delay="0"/>
                                              </p:stCondLst>
                                            </p:cTn>
                                            <p:tgtEl>
                                              <p:spTgt spid="15"/>
                                            </p:tgtEl>
                                            <p:attrNameLst>
                                              <p:attrName>ppt_y</p:attrName>
                                            </p:attrNameLst>
                                          </p:cBhvr>
                                          <p:tavLst>
                                            <p:tav tm="0">
                                              <p:val>
                                                <p:strVal val="0.5+(((0.0001*(ABS((FLOOR(#ppt_y-0.5))+(CEIL(#ppt_y-0.5)))-1))+#ppt_y-0.5)*(1.42+SQRT((#ppt_w)^2+(#ppt_h)^2)))/SQRT(((0.0001*(ABS((FLOOR(#ppt_y-0.5))+(CEIL(#ppt_y-0.5)))-1))+#ppt_x-0.5)^2+((0.0001*(ABS((FLOOR(#ppt_y-0.5))+(CEIL(#ppt_y-0.5)))-1))+#ppt_y-0.5)^2)&#10;"/>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6" grpId="0" animBg="1"/>
          <p:bldP spid="21" grpId="0" animBg="1"/>
          <p:bldP spid="3" grpId="0" animBg="1"/>
          <p:bldP spid="8" grpId="0" animBg="1"/>
          <p:bldP spid="9" grpId="0" animBg="1"/>
          <p:bldP spid="11" grpId="0" animBg="1"/>
          <p:bldP spid="12" grpId="0" bldLvl="0" animBg="1"/>
          <p:bldP spid="13" grpId="0" bldLvl="0" animBg="1"/>
          <p:bldP spid="14" grpId="0" bldLvl="0" animBg="1"/>
          <p:bldP spid="15" grpId="0" bldLvl="0" animBg="1"/>
        </p:bldLst>
      </p:timing>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PA-任意多边形 81"/>
          <p:cNvSpPr/>
          <p:nvPr>
            <p:custDataLst>
              <p:tags r:id="rId1"/>
            </p:custDataLst>
          </p:nvPr>
        </p:nvSpPr>
        <p:spPr>
          <a:xfrm>
            <a:off x="9209590" y="0"/>
            <a:ext cx="2982410" cy="1758786"/>
          </a:xfrm>
          <a:custGeom>
            <a:avLst/>
            <a:gdLst>
              <a:gd name="connsiteX0" fmla="*/ 0 w 2982410"/>
              <a:gd name="connsiteY0" fmla="*/ 0 h 1758786"/>
              <a:gd name="connsiteX1" fmla="*/ 2982410 w 2982410"/>
              <a:gd name="connsiteY1" fmla="*/ 0 h 1758786"/>
              <a:gd name="connsiteX2" fmla="*/ 2982410 w 2982410"/>
              <a:gd name="connsiteY2" fmla="*/ 1756560 h 1758786"/>
              <a:gd name="connsiteX3" fmla="*/ 2894366 w 2982410"/>
              <a:gd name="connsiteY3" fmla="*/ 1758786 h 1758786"/>
              <a:gd name="connsiteX4" fmla="*/ 24401 w 2982410"/>
              <a:gd name="connsiteY4" fmla="*/ 50655 h 17587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82410" h="1758786">
                <a:moveTo>
                  <a:pt x="0" y="0"/>
                </a:moveTo>
                <a:lnTo>
                  <a:pt x="2982410" y="0"/>
                </a:lnTo>
                <a:lnTo>
                  <a:pt x="2982410" y="1756560"/>
                </a:lnTo>
                <a:lnTo>
                  <a:pt x="2894366" y="1758786"/>
                </a:lnTo>
                <a:cubicBezTo>
                  <a:pt x="1655077" y="1758786"/>
                  <a:pt x="577108" y="1068095"/>
                  <a:pt x="24401" y="50655"/>
                </a:cubicBezTo>
                <a:close/>
              </a:path>
            </a:pathLst>
          </a:custGeom>
          <a:solidFill>
            <a:schemeClr val="bg1">
              <a:lumMod val="95000"/>
              <a:alpha val="6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8" name="PA-同心圆 37"/>
          <p:cNvSpPr/>
          <p:nvPr>
            <p:custDataLst>
              <p:tags r:id="rId2"/>
            </p:custDataLst>
          </p:nvPr>
        </p:nvSpPr>
        <p:spPr>
          <a:xfrm>
            <a:off x="10458800" y="-508000"/>
            <a:ext cx="1074388" cy="1074388"/>
          </a:xfrm>
          <a:prstGeom prst="donut">
            <a:avLst>
              <a:gd name="adj" fmla="val 18999"/>
            </a:avLst>
          </a:prstGeom>
          <a:solidFill>
            <a:srgbClr val="34A0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8" name="PA-椭圆 7"/>
          <p:cNvSpPr/>
          <p:nvPr>
            <p:custDataLst>
              <p:tags r:id="rId3"/>
            </p:custDataLst>
          </p:nvPr>
        </p:nvSpPr>
        <p:spPr>
          <a:xfrm>
            <a:off x="-609872" y="5976334"/>
            <a:ext cx="1487714" cy="1487714"/>
          </a:xfrm>
          <a:prstGeom prst="ellipse">
            <a:avLst/>
          </a:prstGeom>
          <a:noFill/>
          <a:ln w="254000">
            <a:solidFill>
              <a:srgbClr val="F2AA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 name="文本框 1"/>
          <p:cNvSpPr txBox="1"/>
          <p:nvPr/>
        </p:nvSpPr>
        <p:spPr>
          <a:xfrm>
            <a:off x="1176655" y="869315"/>
            <a:ext cx="9838690" cy="5262245"/>
          </a:xfrm>
          <a:prstGeom prst="rect">
            <a:avLst/>
          </a:prstGeom>
          <a:noFill/>
          <a:ln w="9525">
            <a:noFill/>
          </a:ln>
        </p:spPr>
        <p:txBody>
          <a:bodyPr wrap="square">
            <a:spAutoFit/>
          </a:bodyPr>
          <a:lstStyle/>
          <a:p>
            <a:pPr marL="514350" indent="-514350">
              <a:lnSpc>
                <a:spcPct val="150000"/>
              </a:lnSpc>
              <a:buAutoNum type="arabicPeriod"/>
            </a:pPr>
            <a:r>
              <a:rPr lang="zh-CN" sz="2800" b="0">
                <a:latin typeface="华文楷体" panose="02010600040101010101" charset="-122"/>
                <a:ea typeface="华文楷体" panose="02010600040101010101" charset="-122"/>
                <a:cs typeface="华文楷体" panose="02010600040101010101" charset="-122"/>
              </a:rPr>
              <a:t>小学文科组（含语文、外语等，</a:t>
            </a:r>
            <a:r>
              <a:rPr lang="en-US" sz="2800" b="0">
                <a:latin typeface="华文楷体" panose="02010600040101010101" charset="-122"/>
                <a:ea typeface="华文楷体" panose="02010600040101010101" charset="-122"/>
                <a:cs typeface="华文楷体" panose="02010600040101010101" charset="-122"/>
              </a:rPr>
              <a:t>9</a:t>
            </a:r>
            <a:r>
              <a:rPr lang="zh-CN" sz="2800" b="0">
                <a:latin typeface="华文楷体" panose="02010600040101010101" charset="-122"/>
                <a:ea typeface="华文楷体" panose="02010600040101010101" charset="-122"/>
                <a:cs typeface="华文楷体" panose="02010600040101010101" charset="-122"/>
              </a:rPr>
              <a:t>人）</a:t>
            </a:r>
          </a:p>
          <a:p>
            <a:pPr marL="514350" indent="-514350">
              <a:lnSpc>
                <a:spcPct val="150000"/>
              </a:lnSpc>
              <a:buAutoNum type="arabicPeriod"/>
            </a:pPr>
            <a:r>
              <a:rPr lang="zh-CN" sz="2800" b="0">
                <a:latin typeface="华文楷体" panose="02010600040101010101" charset="-122"/>
                <a:ea typeface="华文楷体" panose="02010600040101010101" charset="-122"/>
                <a:cs typeface="华文楷体" panose="02010600040101010101" charset="-122"/>
              </a:rPr>
              <a:t>小学理科组（含数学、自然、信息科技等，</a:t>
            </a:r>
            <a:r>
              <a:rPr lang="en-US" sz="2800" b="0">
                <a:latin typeface="华文楷体" panose="02010600040101010101" charset="-122"/>
                <a:ea typeface="华文楷体" panose="02010600040101010101" charset="-122"/>
                <a:cs typeface="华文楷体" panose="02010600040101010101" charset="-122"/>
              </a:rPr>
              <a:t>9</a:t>
            </a:r>
            <a:r>
              <a:rPr lang="zh-CN" sz="2800" b="0">
                <a:latin typeface="华文楷体" panose="02010600040101010101" charset="-122"/>
                <a:ea typeface="华文楷体" panose="02010600040101010101" charset="-122"/>
                <a:cs typeface="华文楷体" panose="02010600040101010101" charset="-122"/>
              </a:rPr>
              <a:t>人）</a:t>
            </a:r>
            <a:r>
              <a:rPr lang="en-US" sz="2800" b="0">
                <a:latin typeface="华文楷体" panose="02010600040101010101" charset="-122"/>
                <a:ea typeface="华文楷体" panose="02010600040101010101" charset="-122"/>
                <a:cs typeface="华文楷体" panose="02010600040101010101" charset="-122"/>
              </a:rPr>
              <a:t>	</a:t>
            </a:r>
          </a:p>
          <a:p>
            <a:pPr marL="514350" indent="-514350">
              <a:lnSpc>
                <a:spcPct val="150000"/>
              </a:lnSpc>
              <a:buAutoNum type="arabicPeriod"/>
            </a:pPr>
            <a:r>
              <a:rPr lang="zh-CN" sz="2800" b="0">
                <a:latin typeface="华文楷体" panose="02010600040101010101" charset="-122"/>
                <a:ea typeface="华文楷体" panose="02010600040101010101" charset="-122"/>
                <a:cs typeface="华文楷体" panose="02010600040101010101" charset="-122"/>
              </a:rPr>
              <a:t>中小学文综组（含政治、地理、心理、艺术，</a:t>
            </a:r>
            <a:r>
              <a:rPr lang="en-US" sz="2800" b="0">
                <a:latin typeface="华文楷体" panose="02010600040101010101" charset="-122"/>
                <a:ea typeface="华文楷体" panose="02010600040101010101" charset="-122"/>
                <a:cs typeface="华文楷体" panose="02010600040101010101" charset="-122"/>
              </a:rPr>
              <a:t>10</a:t>
            </a:r>
            <a:r>
              <a:rPr lang="zh-CN" sz="2800" b="0">
                <a:latin typeface="华文楷体" panose="02010600040101010101" charset="-122"/>
                <a:ea typeface="华文楷体" panose="02010600040101010101" charset="-122"/>
                <a:cs typeface="华文楷体" panose="02010600040101010101" charset="-122"/>
              </a:rPr>
              <a:t>人）</a:t>
            </a:r>
          </a:p>
          <a:p>
            <a:pPr marL="514350" indent="-514350">
              <a:lnSpc>
                <a:spcPct val="150000"/>
              </a:lnSpc>
              <a:buAutoNum type="arabicPeriod"/>
            </a:pPr>
            <a:r>
              <a:rPr lang="zh-CN" sz="2800" b="0">
                <a:latin typeface="华文楷体" panose="02010600040101010101" charset="-122"/>
                <a:ea typeface="华文楷体" panose="02010600040101010101" charset="-122"/>
                <a:cs typeface="华文楷体" panose="02010600040101010101" charset="-122"/>
              </a:rPr>
              <a:t>中小学体育组（</a:t>
            </a:r>
            <a:r>
              <a:rPr lang="en-US" sz="2800" b="0">
                <a:latin typeface="华文楷体" panose="02010600040101010101" charset="-122"/>
                <a:ea typeface="华文楷体" panose="02010600040101010101" charset="-122"/>
                <a:cs typeface="华文楷体" panose="02010600040101010101" charset="-122"/>
              </a:rPr>
              <a:t>10</a:t>
            </a:r>
            <a:r>
              <a:rPr lang="zh-CN" sz="2800" b="0">
                <a:latin typeface="华文楷体" panose="02010600040101010101" charset="-122"/>
                <a:ea typeface="华文楷体" panose="02010600040101010101" charset="-122"/>
                <a:cs typeface="华文楷体" panose="02010600040101010101" charset="-122"/>
              </a:rPr>
              <a:t>人）</a:t>
            </a:r>
          </a:p>
          <a:p>
            <a:pPr marL="514350" indent="-514350">
              <a:lnSpc>
                <a:spcPct val="150000"/>
              </a:lnSpc>
              <a:buAutoNum type="arabicPeriod"/>
            </a:pPr>
            <a:r>
              <a:rPr lang="zh-CN" sz="2800" b="0">
                <a:latin typeface="华文楷体" panose="02010600040101010101" charset="-122"/>
                <a:ea typeface="华文楷体" panose="02010600040101010101" charset="-122"/>
                <a:cs typeface="华文楷体" panose="02010600040101010101" charset="-122"/>
              </a:rPr>
              <a:t>中学语文组（</a:t>
            </a:r>
            <a:r>
              <a:rPr lang="en-US" sz="2800" b="0">
                <a:latin typeface="华文楷体" panose="02010600040101010101" charset="-122"/>
                <a:ea typeface="华文楷体" panose="02010600040101010101" charset="-122"/>
                <a:cs typeface="华文楷体" panose="02010600040101010101" charset="-122"/>
              </a:rPr>
              <a:t>7</a:t>
            </a:r>
            <a:r>
              <a:rPr lang="zh-CN" sz="2800" b="0">
                <a:latin typeface="华文楷体" panose="02010600040101010101" charset="-122"/>
                <a:ea typeface="华文楷体" panose="02010600040101010101" charset="-122"/>
                <a:cs typeface="华文楷体" panose="02010600040101010101" charset="-122"/>
              </a:rPr>
              <a:t>人）</a:t>
            </a:r>
          </a:p>
          <a:p>
            <a:pPr marL="514350" indent="-514350">
              <a:lnSpc>
                <a:spcPct val="150000"/>
              </a:lnSpc>
              <a:buAutoNum type="arabicPeriod"/>
            </a:pPr>
            <a:r>
              <a:rPr lang="zh-CN" sz="2800" b="0">
                <a:latin typeface="华文楷体" panose="02010600040101010101" charset="-122"/>
                <a:ea typeface="华文楷体" panose="02010600040101010101" charset="-122"/>
                <a:cs typeface="华文楷体" panose="02010600040101010101" charset="-122"/>
              </a:rPr>
              <a:t>中学英语组（</a:t>
            </a:r>
            <a:r>
              <a:rPr lang="en-US" sz="2800" b="0">
                <a:latin typeface="华文楷体" panose="02010600040101010101" charset="-122"/>
                <a:ea typeface="华文楷体" panose="02010600040101010101" charset="-122"/>
                <a:cs typeface="华文楷体" panose="02010600040101010101" charset="-122"/>
              </a:rPr>
              <a:t>9</a:t>
            </a:r>
            <a:r>
              <a:rPr lang="zh-CN" sz="2800" b="0">
                <a:latin typeface="华文楷体" panose="02010600040101010101" charset="-122"/>
                <a:ea typeface="华文楷体" panose="02010600040101010101" charset="-122"/>
                <a:cs typeface="华文楷体" panose="02010600040101010101" charset="-122"/>
              </a:rPr>
              <a:t>人）</a:t>
            </a:r>
          </a:p>
          <a:p>
            <a:pPr marL="514350" indent="-514350">
              <a:lnSpc>
                <a:spcPct val="150000"/>
              </a:lnSpc>
              <a:buAutoNum type="arabicPeriod"/>
            </a:pPr>
            <a:r>
              <a:rPr lang="zh-CN" sz="2800" b="0">
                <a:latin typeface="华文楷体" panose="02010600040101010101" charset="-122"/>
                <a:ea typeface="华文楷体" panose="02010600040101010101" charset="-122"/>
                <a:cs typeface="华文楷体" panose="02010600040101010101" charset="-122"/>
              </a:rPr>
              <a:t>中学数学组（</a:t>
            </a:r>
            <a:r>
              <a:rPr lang="en-US" sz="2800" b="0">
                <a:latin typeface="华文楷体" panose="02010600040101010101" charset="-122"/>
                <a:ea typeface="华文楷体" panose="02010600040101010101" charset="-122"/>
                <a:cs typeface="华文楷体" panose="02010600040101010101" charset="-122"/>
              </a:rPr>
              <a:t>8</a:t>
            </a:r>
            <a:r>
              <a:rPr lang="zh-CN" sz="2800" b="0">
                <a:latin typeface="华文楷体" panose="02010600040101010101" charset="-122"/>
                <a:ea typeface="华文楷体" panose="02010600040101010101" charset="-122"/>
                <a:cs typeface="华文楷体" panose="02010600040101010101" charset="-122"/>
              </a:rPr>
              <a:t>人）</a:t>
            </a:r>
          </a:p>
          <a:p>
            <a:pPr marL="514350" indent="-514350">
              <a:lnSpc>
                <a:spcPct val="150000"/>
              </a:lnSpc>
              <a:buAutoNum type="arabicPeriod"/>
            </a:pPr>
            <a:r>
              <a:rPr lang="zh-CN" sz="2800" b="0">
                <a:latin typeface="华文楷体" panose="02010600040101010101" charset="-122"/>
                <a:ea typeface="华文楷体" panose="02010600040101010101" charset="-122"/>
                <a:cs typeface="华文楷体" panose="02010600040101010101" charset="-122"/>
              </a:rPr>
              <a:t>中学理综组（含化学、科学、生物、物理、信息科技</a:t>
            </a:r>
            <a:r>
              <a:rPr lang="en-US" sz="2800" b="0">
                <a:latin typeface="华文楷体" panose="02010600040101010101" charset="-122"/>
                <a:ea typeface="华文楷体" panose="02010600040101010101" charset="-122"/>
                <a:cs typeface="华文楷体" panose="02010600040101010101" charset="-122"/>
              </a:rPr>
              <a:t>12</a:t>
            </a:r>
            <a:r>
              <a:rPr lang="zh-CN" sz="2800" b="0">
                <a:latin typeface="华文楷体" panose="02010600040101010101" charset="-122"/>
                <a:ea typeface="华文楷体" panose="02010600040101010101" charset="-122"/>
                <a:cs typeface="华文楷体" panose="02010600040101010101" charset="-122"/>
              </a:rPr>
              <a:t>人）</a:t>
            </a:r>
            <a:endParaRPr lang="zh-CN" altLang="en-US" sz="2800">
              <a:latin typeface="华文楷体" panose="02010600040101010101" charset="-122"/>
              <a:ea typeface="华文楷体" panose="02010600040101010101" charset="-122"/>
              <a:cs typeface="华文楷体" panose="02010600040101010101" charset="-12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CFCFC"/>
        </a:solidFill>
        <a:effectLst/>
      </p:bgPr>
    </p:bg>
    <p:spTree>
      <p:nvGrpSpPr>
        <p:cNvPr id="1" name=""/>
        <p:cNvGrpSpPr/>
        <p:nvPr/>
      </p:nvGrpSpPr>
      <p:grpSpPr>
        <a:xfrm>
          <a:off x="0" y="0"/>
          <a:ext cx="0" cy="0"/>
          <a:chOff x="0" y="0"/>
          <a:chExt cx="0" cy="0"/>
        </a:xfrm>
      </p:grpSpPr>
      <p:sp>
        <p:nvSpPr>
          <p:cNvPr id="3" name="PA-矩形 2"/>
          <p:cNvSpPr/>
          <p:nvPr>
            <p:custDataLst>
              <p:tags r:id="rId1"/>
            </p:custDataLst>
          </p:nvPr>
        </p:nvSpPr>
        <p:spPr>
          <a:xfrm>
            <a:off x="0" y="0"/>
            <a:ext cx="3496245" cy="6858000"/>
          </a:xfrm>
          <a:prstGeom prst="rect">
            <a:avLst/>
          </a:prstGeom>
          <a:blipFill>
            <a:blip r:embed="rId17" cstate="email"/>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6" name="PA-矩形 35"/>
          <p:cNvSpPr/>
          <p:nvPr>
            <p:custDataLst>
              <p:tags r:id="rId2"/>
            </p:custDataLst>
          </p:nvPr>
        </p:nvSpPr>
        <p:spPr>
          <a:xfrm>
            <a:off x="0" y="0"/>
            <a:ext cx="3496245" cy="6858000"/>
          </a:xfrm>
          <a:prstGeom prst="rect">
            <a:avLst/>
          </a:prstGeom>
          <a:solidFill>
            <a:srgbClr val="34A0A4">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82" name="PA-任意多边形 81"/>
          <p:cNvSpPr/>
          <p:nvPr>
            <p:custDataLst>
              <p:tags r:id="rId3"/>
            </p:custDataLst>
          </p:nvPr>
        </p:nvSpPr>
        <p:spPr>
          <a:xfrm>
            <a:off x="9209590" y="0"/>
            <a:ext cx="2982410" cy="1758786"/>
          </a:xfrm>
          <a:custGeom>
            <a:avLst/>
            <a:gdLst>
              <a:gd name="connsiteX0" fmla="*/ 0 w 2982410"/>
              <a:gd name="connsiteY0" fmla="*/ 0 h 1758786"/>
              <a:gd name="connsiteX1" fmla="*/ 2982410 w 2982410"/>
              <a:gd name="connsiteY1" fmla="*/ 0 h 1758786"/>
              <a:gd name="connsiteX2" fmla="*/ 2982410 w 2982410"/>
              <a:gd name="connsiteY2" fmla="*/ 1756560 h 1758786"/>
              <a:gd name="connsiteX3" fmla="*/ 2894366 w 2982410"/>
              <a:gd name="connsiteY3" fmla="*/ 1758786 h 1758786"/>
              <a:gd name="connsiteX4" fmla="*/ 24401 w 2982410"/>
              <a:gd name="connsiteY4" fmla="*/ 50655 h 17587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82410" h="1758786">
                <a:moveTo>
                  <a:pt x="0" y="0"/>
                </a:moveTo>
                <a:lnTo>
                  <a:pt x="2982410" y="0"/>
                </a:lnTo>
                <a:lnTo>
                  <a:pt x="2982410" y="1756560"/>
                </a:lnTo>
                <a:lnTo>
                  <a:pt x="2894366" y="1758786"/>
                </a:lnTo>
                <a:cubicBezTo>
                  <a:pt x="1655077" y="1758786"/>
                  <a:pt x="577108" y="1068095"/>
                  <a:pt x="24401" y="50655"/>
                </a:cubicBezTo>
                <a:close/>
              </a:path>
            </a:pathLst>
          </a:custGeom>
          <a:solidFill>
            <a:schemeClr val="bg1">
              <a:lumMod val="95000"/>
              <a:alpha val="6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6" name="PA-同心圆 5"/>
          <p:cNvSpPr/>
          <p:nvPr>
            <p:custDataLst>
              <p:tags r:id="rId4"/>
            </p:custDataLst>
          </p:nvPr>
        </p:nvSpPr>
        <p:spPr>
          <a:xfrm>
            <a:off x="2677485" y="2859554"/>
            <a:ext cx="1510088" cy="1510088"/>
          </a:xfrm>
          <a:prstGeom prst="donut">
            <a:avLst/>
          </a:prstGeom>
          <a:solidFill>
            <a:srgbClr val="34A0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86" name="PA-任意多边形 85"/>
          <p:cNvSpPr/>
          <p:nvPr>
            <p:custDataLst>
              <p:tags r:id="rId5"/>
            </p:custDataLst>
          </p:nvPr>
        </p:nvSpPr>
        <p:spPr>
          <a:xfrm>
            <a:off x="1" y="5919126"/>
            <a:ext cx="2828861" cy="938874"/>
          </a:xfrm>
          <a:custGeom>
            <a:avLst/>
            <a:gdLst>
              <a:gd name="connsiteX0" fmla="*/ 539750 w 2828861"/>
              <a:gd name="connsiteY0" fmla="*/ 0 h 938874"/>
              <a:gd name="connsiteX1" fmla="*/ 2615894 w 2828861"/>
              <a:gd name="connsiteY1" fmla="*/ 745316 h 938874"/>
              <a:gd name="connsiteX2" fmla="*/ 2828861 w 2828861"/>
              <a:gd name="connsiteY2" fmla="*/ 938874 h 938874"/>
              <a:gd name="connsiteX3" fmla="*/ 0 w 2828861"/>
              <a:gd name="connsiteY3" fmla="*/ 938874 h 938874"/>
              <a:gd name="connsiteX4" fmla="*/ 0 w 2828861"/>
              <a:gd name="connsiteY4" fmla="*/ 45231 h 938874"/>
              <a:gd name="connsiteX5" fmla="*/ 42690 w 2828861"/>
              <a:gd name="connsiteY5" fmla="*/ 37608 h 938874"/>
              <a:gd name="connsiteX6" fmla="*/ 539750 w 2828861"/>
              <a:gd name="connsiteY6" fmla="*/ 0 h 9388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28861" h="938874">
                <a:moveTo>
                  <a:pt x="539750" y="0"/>
                </a:moveTo>
                <a:cubicBezTo>
                  <a:pt x="1328389" y="0"/>
                  <a:pt x="2051699" y="279702"/>
                  <a:pt x="2615894" y="745316"/>
                </a:cubicBezTo>
                <a:lnTo>
                  <a:pt x="2828861" y="938874"/>
                </a:lnTo>
                <a:lnTo>
                  <a:pt x="0" y="938874"/>
                </a:lnTo>
                <a:lnTo>
                  <a:pt x="0" y="45231"/>
                </a:lnTo>
                <a:lnTo>
                  <a:pt x="42690" y="37608"/>
                </a:lnTo>
                <a:cubicBezTo>
                  <a:pt x="204762" y="12844"/>
                  <a:pt x="370756" y="0"/>
                  <a:pt x="539750" y="0"/>
                </a:cubicBezTo>
                <a:close/>
              </a:path>
            </a:pathLst>
          </a:custGeom>
          <a:solidFill>
            <a:schemeClr val="bg1">
              <a:lumMod val="95000"/>
              <a:alpha val="7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8" name="PA-椭圆 7"/>
          <p:cNvSpPr/>
          <p:nvPr>
            <p:custDataLst>
              <p:tags r:id="rId6"/>
            </p:custDataLst>
          </p:nvPr>
        </p:nvSpPr>
        <p:spPr>
          <a:xfrm>
            <a:off x="11448143" y="6044279"/>
            <a:ext cx="1487714" cy="1487714"/>
          </a:xfrm>
          <a:prstGeom prst="ellipse">
            <a:avLst/>
          </a:prstGeom>
          <a:noFill/>
          <a:ln w="254000">
            <a:solidFill>
              <a:srgbClr val="F2AA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9" name="PA-同心圆 8"/>
          <p:cNvSpPr/>
          <p:nvPr>
            <p:custDataLst>
              <p:tags r:id="rId7"/>
            </p:custDataLst>
          </p:nvPr>
        </p:nvSpPr>
        <p:spPr>
          <a:xfrm>
            <a:off x="1576717" y="1758786"/>
            <a:ext cx="3711625" cy="3711625"/>
          </a:xfrm>
          <a:prstGeom prst="donut">
            <a:avLst>
              <a:gd name="adj" fmla="val 18999"/>
            </a:avLst>
          </a:prstGeom>
          <a:solidFill>
            <a:srgbClr val="F2AA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pic>
        <p:nvPicPr>
          <p:cNvPr id="5" name="PA-图片 4"/>
          <p:cNvPicPr>
            <a:picLocks noChangeAspect="1"/>
          </p:cNvPicPr>
          <p:nvPr>
            <p:custDataLst>
              <p:tags r:id="rId8"/>
            </p:custDataLst>
          </p:nvPr>
        </p:nvPicPr>
        <p:blipFill rotWithShape="1">
          <a:blip r:embed="rId18" cstate="email"/>
          <a:srcRect/>
          <a:stretch>
            <a:fillRect/>
          </a:stretch>
        </p:blipFill>
        <p:spPr>
          <a:xfrm>
            <a:off x="2494724" y="2676793"/>
            <a:ext cx="1875610" cy="1875610"/>
          </a:xfrm>
          <a:prstGeom prst="ellipse">
            <a:avLst/>
          </a:prstGeom>
          <a:ln w="63500">
            <a:solidFill>
              <a:schemeClr val="bg1"/>
            </a:solidFill>
          </a:ln>
        </p:spPr>
      </p:pic>
      <p:sp>
        <p:nvSpPr>
          <p:cNvPr id="21" name="PA-文本框 20"/>
          <p:cNvSpPr txBox="1"/>
          <p:nvPr>
            <p:custDataLst>
              <p:tags r:id="rId9"/>
            </p:custDataLst>
          </p:nvPr>
        </p:nvSpPr>
        <p:spPr>
          <a:xfrm>
            <a:off x="5770880" y="2911475"/>
            <a:ext cx="6258560" cy="829945"/>
          </a:xfrm>
          <a:prstGeom prst="rect">
            <a:avLst/>
          </a:prstGeom>
          <a:noFill/>
        </p:spPr>
        <p:txBody>
          <a:bodyPr wrap="square" rtlCol="0">
            <a:spAutoFit/>
          </a:bodyPr>
          <a:lstStyle/>
          <a:p>
            <a:pPr algn="dist"/>
            <a:r>
              <a:rPr lang="zh-CN" altLang="en-US" sz="4800" dirty="0">
                <a:solidFill>
                  <a:schemeClr val="tx1">
                    <a:lumMod val="75000"/>
                    <a:lumOff val="25000"/>
                  </a:schemeClr>
                </a:solidFill>
                <a:latin typeface="华文新魏" panose="02010800040101010101" charset="-122"/>
                <a:ea typeface="华文新魏" panose="02010800040101010101" charset="-122"/>
                <a:cs typeface="+mn-ea"/>
                <a:sym typeface="+mn-lt"/>
              </a:rPr>
              <a:t>评选办法及奖项设置</a:t>
            </a:r>
          </a:p>
        </p:txBody>
      </p:sp>
      <p:sp>
        <p:nvSpPr>
          <p:cNvPr id="7" name="PA-矩形 6"/>
          <p:cNvSpPr/>
          <p:nvPr>
            <p:custDataLst>
              <p:tags r:id="rId10"/>
            </p:custDataLst>
          </p:nvPr>
        </p:nvSpPr>
        <p:spPr>
          <a:xfrm>
            <a:off x="5770922" y="2446909"/>
            <a:ext cx="5274450" cy="1758786"/>
          </a:xfrm>
          <a:prstGeom prst="rect">
            <a:avLst/>
          </a:prstGeom>
          <a:noFill/>
          <a:ln>
            <a:gradFill>
              <a:gsLst>
                <a:gs pos="0">
                  <a:schemeClr val="accent1">
                    <a:lumMod val="5000"/>
                    <a:lumOff val="95000"/>
                    <a:alpha val="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4" name="PA-文本框 23"/>
          <p:cNvSpPr txBox="1"/>
          <p:nvPr>
            <p:custDataLst>
              <p:tags r:id="rId11"/>
            </p:custDataLst>
          </p:nvPr>
        </p:nvSpPr>
        <p:spPr>
          <a:xfrm>
            <a:off x="2677485" y="3063563"/>
            <a:ext cx="1510088" cy="1142132"/>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lvl="0" algn="dist">
              <a:defRPr>
                <a:solidFill>
                  <a:schemeClr val="bg1"/>
                </a:solidFill>
                <a:latin typeface="OPPOSans R" panose="00020600040101010101" pitchFamily="18" charset="-122"/>
                <a:ea typeface="OPPOSans R" panose="00020600040101010101" pitchFamily="18" charset="-122"/>
                <a:cs typeface="OPPOSans R" panose="00020600040101010101" pitchFamily="18" charset="-122"/>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US" altLang="zh-CN" sz="8000" dirty="0">
                <a:gradFill>
                  <a:gsLst>
                    <a:gs pos="80000">
                      <a:schemeClr val="bg1">
                        <a:alpha val="0"/>
                      </a:schemeClr>
                    </a:gs>
                    <a:gs pos="60000">
                      <a:schemeClr val="bg1"/>
                    </a:gs>
                  </a:gsLst>
                  <a:lin ang="5400000" scaled="0"/>
                </a:gradFill>
                <a:latin typeface="+mn-lt"/>
                <a:ea typeface="+mn-ea"/>
                <a:cs typeface="+mn-ea"/>
                <a:sym typeface="+mn-lt"/>
              </a:rPr>
              <a:t>05</a:t>
            </a:r>
            <a:endParaRPr lang="zh-CN" altLang="en-US" sz="8000" dirty="0">
              <a:gradFill>
                <a:gsLst>
                  <a:gs pos="80000">
                    <a:schemeClr val="bg1">
                      <a:alpha val="0"/>
                    </a:schemeClr>
                  </a:gs>
                  <a:gs pos="60000">
                    <a:schemeClr val="bg1"/>
                  </a:gs>
                </a:gsLst>
                <a:lin ang="5400000" scaled="0"/>
              </a:gradFill>
              <a:latin typeface="+mn-lt"/>
              <a:ea typeface="+mn-ea"/>
              <a:cs typeface="+mn-ea"/>
              <a:sym typeface="+mn-lt"/>
            </a:endParaRPr>
          </a:p>
        </p:txBody>
      </p:sp>
      <p:sp>
        <p:nvSpPr>
          <p:cNvPr id="38" name="PA-同心圆 37"/>
          <p:cNvSpPr/>
          <p:nvPr>
            <p:custDataLst>
              <p:tags r:id="rId12"/>
            </p:custDataLst>
          </p:nvPr>
        </p:nvSpPr>
        <p:spPr>
          <a:xfrm>
            <a:off x="10458800" y="-508000"/>
            <a:ext cx="1074388" cy="1074388"/>
          </a:xfrm>
          <a:prstGeom prst="donut">
            <a:avLst>
              <a:gd name="adj" fmla="val 18999"/>
            </a:avLst>
          </a:prstGeom>
          <a:solidFill>
            <a:srgbClr val="34A0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39" name="PA-同心圆 38"/>
          <p:cNvSpPr/>
          <p:nvPr>
            <p:custDataLst>
              <p:tags r:id="rId13"/>
            </p:custDataLst>
          </p:nvPr>
        </p:nvSpPr>
        <p:spPr>
          <a:xfrm>
            <a:off x="5873517" y="1313820"/>
            <a:ext cx="311780" cy="311780"/>
          </a:xfrm>
          <a:prstGeom prst="donut">
            <a:avLst>
              <a:gd name="adj" fmla="val 18999"/>
            </a:avLst>
          </a:prstGeom>
          <a:solidFill>
            <a:srgbClr val="34A0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40" name="PA-同心圆 39"/>
          <p:cNvSpPr/>
          <p:nvPr>
            <p:custDataLst>
              <p:tags r:id="rId14"/>
            </p:custDataLst>
          </p:nvPr>
        </p:nvSpPr>
        <p:spPr>
          <a:xfrm>
            <a:off x="9493564" y="6546080"/>
            <a:ext cx="623840" cy="623840"/>
          </a:xfrm>
          <a:prstGeom prst="donut">
            <a:avLst>
              <a:gd name="adj" fmla="val 18999"/>
            </a:avLst>
          </a:prstGeom>
          <a:solidFill>
            <a:srgbClr val="34A0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43" name="PA-同心圆 42"/>
          <p:cNvSpPr/>
          <p:nvPr>
            <p:custDataLst>
              <p:tags r:id="rId15"/>
            </p:custDataLst>
          </p:nvPr>
        </p:nvSpPr>
        <p:spPr>
          <a:xfrm>
            <a:off x="7096036" y="4893818"/>
            <a:ext cx="419873" cy="419873"/>
          </a:xfrm>
          <a:prstGeom prst="donut">
            <a:avLst>
              <a:gd name="adj" fmla="val 18999"/>
            </a:avLst>
          </a:prstGeom>
          <a:solidFill>
            <a:srgbClr val="34A0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PA-任意多边形 81"/>
          <p:cNvSpPr/>
          <p:nvPr>
            <p:custDataLst>
              <p:tags r:id="rId1"/>
            </p:custDataLst>
          </p:nvPr>
        </p:nvSpPr>
        <p:spPr>
          <a:xfrm>
            <a:off x="9209590" y="0"/>
            <a:ext cx="2982410" cy="1758786"/>
          </a:xfrm>
          <a:custGeom>
            <a:avLst/>
            <a:gdLst>
              <a:gd name="connsiteX0" fmla="*/ 0 w 2982410"/>
              <a:gd name="connsiteY0" fmla="*/ 0 h 1758786"/>
              <a:gd name="connsiteX1" fmla="*/ 2982410 w 2982410"/>
              <a:gd name="connsiteY1" fmla="*/ 0 h 1758786"/>
              <a:gd name="connsiteX2" fmla="*/ 2982410 w 2982410"/>
              <a:gd name="connsiteY2" fmla="*/ 1756560 h 1758786"/>
              <a:gd name="connsiteX3" fmla="*/ 2894366 w 2982410"/>
              <a:gd name="connsiteY3" fmla="*/ 1758786 h 1758786"/>
              <a:gd name="connsiteX4" fmla="*/ 24401 w 2982410"/>
              <a:gd name="connsiteY4" fmla="*/ 50655 h 17587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82410" h="1758786">
                <a:moveTo>
                  <a:pt x="0" y="0"/>
                </a:moveTo>
                <a:lnTo>
                  <a:pt x="2982410" y="0"/>
                </a:lnTo>
                <a:lnTo>
                  <a:pt x="2982410" y="1756560"/>
                </a:lnTo>
                <a:lnTo>
                  <a:pt x="2894366" y="1758786"/>
                </a:lnTo>
                <a:cubicBezTo>
                  <a:pt x="1655077" y="1758786"/>
                  <a:pt x="577108" y="1068095"/>
                  <a:pt x="24401" y="50655"/>
                </a:cubicBezTo>
                <a:close/>
              </a:path>
            </a:pathLst>
          </a:custGeom>
          <a:solidFill>
            <a:schemeClr val="bg1">
              <a:lumMod val="95000"/>
              <a:alpha val="6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8" name="PA-同心圆 37"/>
          <p:cNvSpPr/>
          <p:nvPr>
            <p:custDataLst>
              <p:tags r:id="rId2"/>
            </p:custDataLst>
          </p:nvPr>
        </p:nvSpPr>
        <p:spPr>
          <a:xfrm>
            <a:off x="10458800" y="-508000"/>
            <a:ext cx="1074388" cy="1074388"/>
          </a:xfrm>
          <a:prstGeom prst="donut">
            <a:avLst>
              <a:gd name="adj" fmla="val 18999"/>
            </a:avLst>
          </a:prstGeom>
          <a:solidFill>
            <a:srgbClr val="34A0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8" name="PA-椭圆 7"/>
          <p:cNvSpPr/>
          <p:nvPr>
            <p:custDataLst>
              <p:tags r:id="rId3"/>
            </p:custDataLst>
          </p:nvPr>
        </p:nvSpPr>
        <p:spPr>
          <a:xfrm>
            <a:off x="-609872" y="5976334"/>
            <a:ext cx="1487714" cy="1487714"/>
          </a:xfrm>
          <a:prstGeom prst="ellipse">
            <a:avLst/>
          </a:prstGeom>
          <a:noFill/>
          <a:ln w="254000">
            <a:solidFill>
              <a:srgbClr val="F2AA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0" name="文本框 99"/>
          <p:cNvSpPr txBox="1"/>
          <p:nvPr/>
        </p:nvSpPr>
        <p:spPr>
          <a:xfrm>
            <a:off x="593725" y="566420"/>
            <a:ext cx="11470640" cy="5631180"/>
          </a:xfrm>
          <a:prstGeom prst="rect">
            <a:avLst/>
          </a:prstGeom>
          <a:noFill/>
          <a:ln w="9525">
            <a:noFill/>
          </a:ln>
        </p:spPr>
        <p:txBody>
          <a:bodyPr wrap="square">
            <a:spAutoFit/>
          </a:bodyPr>
          <a:lstStyle/>
          <a:p>
            <a:pPr indent="0" algn="l">
              <a:lnSpc>
                <a:spcPct val="150000"/>
              </a:lnSpc>
              <a:buClrTx/>
              <a:buSzTx/>
              <a:buFontTx/>
              <a:buNone/>
            </a:pPr>
            <a:r>
              <a:rPr lang="zh-CN" sz="2400" b="1">
                <a:latin typeface="华文楷体" panose="02010600040101010101" charset="-122"/>
                <a:ea typeface="华文楷体" panose="02010600040101010101" charset="-122"/>
                <a:cs typeface="华文楷体" panose="02010600040101010101" charset="-122"/>
              </a:rPr>
              <a:t>（1） 评选办法</a:t>
            </a:r>
            <a:endParaRPr lang="zh-CN" sz="2400" b="0">
              <a:latin typeface="华文楷体" panose="02010600040101010101" charset="-122"/>
              <a:ea typeface="华文楷体" panose="02010600040101010101" charset="-122"/>
              <a:cs typeface="华文楷体" panose="02010600040101010101" charset="-122"/>
            </a:endParaRPr>
          </a:p>
          <a:p>
            <a:pPr indent="0" algn="l">
              <a:lnSpc>
                <a:spcPct val="150000"/>
              </a:lnSpc>
              <a:buClrTx/>
              <a:buSzTx/>
              <a:buFontTx/>
              <a:buNone/>
            </a:pPr>
            <a:r>
              <a:rPr lang="zh-CN" sz="2400" b="0">
                <a:latin typeface="华文楷体" panose="02010600040101010101" charset="-122"/>
                <a:ea typeface="华文楷体" panose="02010600040101010101" charset="-122"/>
                <a:cs typeface="华文楷体" panose="02010600040101010101" charset="-122"/>
              </a:rPr>
              <a:t>① 由本校资深教师与校外专家共同组织，进行分组评选。</a:t>
            </a:r>
          </a:p>
          <a:p>
            <a:pPr indent="0" algn="l">
              <a:lnSpc>
                <a:spcPct val="150000"/>
              </a:lnSpc>
              <a:buClrTx/>
              <a:buSzTx/>
              <a:buFontTx/>
              <a:buNone/>
            </a:pPr>
            <a:r>
              <a:rPr lang="zh-CN" sz="2400" b="0">
                <a:latin typeface="华文楷体" panose="02010600040101010101" charset="-122"/>
                <a:ea typeface="华文楷体" panose="02010600040101010101" charset="-122"/>
                <a:cs typeface="华文楷体" panose="02010600040101010101" charset="-122"/>
              </a:rPr>
              <a:t>② 分八大组分别设奖。获奖比例占参加人数的</a:t>
            </a:r>
            <a:r>
              <a:rPr lang="zh-CN" sz="2400" b="1">
                <a:solidFill>
                  <a:srgbClr val="FF0000"/>
                </a:solidFill>
                <a:effectLst>
                  <a:outerShdw blurRad="38100" dist="19050" dir="2700000" algn="tl" rotWithShape="0">
                    <a:schemeClr val="dk1">
                      <a:alpha val="40000"/>
                    </a:schemeClr>
                  </a:outerShdw>
                </a:effectLst>
                <a:latin typeface="华文楷体" panose="02010600040101010101" charset="-122"/>
                <a:ea typeface="华文楷体" panose="02010600040101010101" charset="-122"/>
                <a:cs typeface="华文楷体" panose="02010600040101010101" charset="-122"/>
              </a:rPr>
              <a:t>30%</a:t>
            </a:r>
            <a:r>
              <a:rPr lang="zh-CN" sz="2400" b="0">
                <a:latin typeface="华文楷体" panose="02010600040101010101" charset="-122"/>
                <a:ea typeface="华文楷体" panose="02010600040101010101" charset="-122"/>
                <a:cs typeface="华文楷体" panose="02010600040101010101" charset="-122"/>
              </a:rPr>
              <a:t>，具体分配见奖项设置。</a:t>
            </a:r>
            <a:r>
              <a:rPr lang="zh-CN" sz="2400" b="0">
                <a:solidFill>
                  <a:srgbClr val="FF0000"/>
                </a:solidFill>
                <a:latin typeface="华文楷体" panose="02010600040101010101" charset="-122"/>
                <a:ea typeface="华文楷体" panose="02010600040101010101" charset="-122"/>
                <a:cs typeface="华文楷体" panose="02010600040101010101" charset="-122"/>
              </a:rPr>
              <a:t>本次教案设计与公开课上课成绩占总评成绩的</a:t>
            </a:r>
            <a:r>
              <a:rPr lang="zh-CN" sz="2400" b="1">
                <a:solidFill>
                  <a:srgbClr val="FF0000"/>
                </a:solidFill>
                <a:latin typeface="华文楷体" panose="02010600040101010101" charset="-122"/>
                <a:ea typeface="华文楷体" panose="02010600040101010101" charset="-122"/>
                <a:cs typeface="华文楷体" panose="02010600040101010101" charset="-122"/>
              </a:rPr>
              <a:t>70%</a:t>
            </a:r>
            <a:r>
              <a:rPr lang="zh-CN" sz="2400" b="0">
                <a:solidFill>
                  <a:srgbClr val="FF0000"/>
                </a:solidFill>
                <a:latin typeface="华文楷体" panose="02010600040101010101" charset="-122"/>
                <a:ea typeface="华文楷体" panose="02010600040101010101" charset="-122"/>
                <a:cs typeface="华文楷体" panose="02010600040101010101" charset="-122"/>
              </a:rPr>
              <a:t>,教学案例成绩占总评成绩的</a:t>
            </a:r>
            <a:r>
              <a:rPr lang="zh-CN" sz="2400" b="1">
                <a:solidFill>
                  <a:srgbClr val="FF0000"/>
                </a:solidFill>
                <a:latin typeface="华文楷体" panose="02010600040101010101" charset="-122"/>
                <a:ea typeface="华文楷体" panose="02010600040101010101" charset="-122"/>
                <a:cs typeface="华文楷体" panose="02010600040101010101" charset="-122"/>
              </a:rPr>
              <a:t>30%</a:t>
            </a:r>
            <a:r>
              <a:rPr lang="zh-CN" sz="2400" b="0">
                <a:solidFill>
                  <a:srgbClr val="FF0000"/>
                </a:solidFill>
                <a:latin typeface="华文楷体" panose="02010600040101010101" charset="-122"/>
                <a:ea typeface="华文楷体" panose="02010600040101010101" charset="-122"/>
                <a:cs typeface="华文楷体" panose="02010600040101010101" charset="-122"/>
              </a:rPr>
              <a:t>。经各组专家综合上述三项评审后，决定综合奖项。</a:t>
            </a:r>
            <a:endParaRPr lang="zh-CN" sz="2400" b="0">
              <a:latin typeface="华文楷体" panose="02010600040101010101" charset="-122"/>
              <a:ea typeface="华文楷体" panose="02010600040101010101" charset="-122"/>
              <a:cs typeface="华文楷体" panose="02010600040101010101" charset="-122"/>
            </a:endParaRPr>
          </a:p>
          <a:p>
            <a:pPr indent="0" algn="l">
              <a:lnSpc>
                <a:spcPct val="150000"/>
              </a:lnSpc>
              <a:buClrTx/>
              <a:buSzTx/>
              <a:buFontTx/>
              <a:buNone/>
            </a:pPr>
            <a:r>
              <a:rPr lang="zh-CN" sz="2400" b="0">
                <a:latin typeface="华文楷体" panose="02010600040101010101" charset="-122"/>
                <a:ea typeface="华文楷体" panose="02010600040101010101" charset="-122"/>
                <a:cs typeface="华文楷体" panose="02010600040101010101" charset="-122"/>
              </a:rPr>
              <a:t>③ 本次比赛设</a:t>
            </a:r>
            <a:r>
              <a:rPr lang="zh-CN" sz="2400" b="0">
                <a:solidFill>
                  <a:srgbClr val="FF0000"/>
                </a:solidFill>
                <a:latin typeface="华文楷体" panose="02010600040101010101" charset="-122"/>
                <a:ea typeface="华文楷体" panose="02010600040101010101" charset="-122"/>
                <a:cs typeface="华文楷体" panose="02010600040101010101" charset="-122"/>
              </a:rPr>
              <a:t>教学案例单项奖</a:t>
            </a:r>
            <a:r>
              <a:rPr lang="zh-CN" sz="2400" b="1">
                <a:solidFill>
                  <a:srgbClr val="FF0000"/>
                </a:solidFill>
                <a:latin typeface="华文楷体" panose="02010600040101010101" charset="-122"/>
                <a:ea typeface="华文楷体" panose="02010600040101010101" charset="-122"/>
                <a:cs typeface="华文楷体" panose="02010600040101010101" charset="-122"/>
              </a:rPr>
              <a:t>15名</a:t>
            </a:r>
            <a:r>
              <a:rPr lang="zh-CN" sz="2400" b="0">
                <a:solidFill>
                  <a:srgbClr val="FF0000"/>
                </a:solidFill>
                <a:latin typeface="华文楷体" panose="02010600040101010101" charset="-122"/>
                <a:ea typeface="华文楷体" panose="02010600040101010101" charset="-122"/>
                <a:cs typeface="华文楷体" panose="02010600040101010101" charset="-122"/>
              </a:rPr>
              <a:t>（20%）</a:t>
            </a:r>
            <a:r>
              <a:rPr lang="zh-CN" sz="2400" b="0">
                <a:latin typeface="华文楷体" panose="02010600040101010101" charset="-122"/>
                <a:ea typeface="华文楷体" panose="02010600040101010101" charset="-122"/>
                <a:cs typeface="华文楷体" panose="02010600040101010101" charset="-122"/>
              </a:rPr>
              <a:t>，优秀案例编辑成册，并优先推荐参赛及发表。</a:t>
            </a:r>
          </a:p>
          <a:p>
            <a:pPr indent="0" algn="l">
              <a:lnSpc>
                <a:spcPct val="150000"/>
              </a:lnSpc>
              <a:buClrTx/>
              <a:buSzTx/>
              <a:buFontTx/>
              <a:buNone/>
            </a:pPr>
            <a:r>
              <a:rPr lang="zh-CN" sz="2400" b="0">
                <a:latin typeface="华文楷体" panose="02010600040101010101" charset="-122"/>
                <a:ea typeface="华文楷体" panose="02010600040101010101" charset="-122"/>
                <a:cs typeface="华文楷体" panose="02010600040101010101" charset="-122"/>
              </a:rPr>
              <a:t>④ 未参加本次展能课的老师需积极听课评课，</a:t>
            </a:r>
            <a:r>
              <a:rPr lang="zh-CN" sz="2400" b="0">
                <a:solidFill>
                  <a:srgbClr val="FF0000"/>
                </a:solidFill>
                <a:latin typeface="华文楷体" panose="02010600040101010101" charset="-122"/>
                <a:ea typeface="华文楷体" panose="02010600040101010101" charset="-122"/>
                <a:cs typeface="华文楷体" panose="02010600040101010101" charset="-122"/>
              </a:rPr>
              <a:t>各教研组教师的听课评课人次</a:t>
            </a:r>
            <a:r>
              <a:rPr lang="zh-CN" sz="2400" b="0">
                <a:latin typeface="华文楷体" panose="02010600040101010101" charset="-122"/>
                <a:ea typeface="华文楷体" panose="02010600040101010101" charset="-122"/>
                <a:cs typeface="华文楷体" panose="02010600040101010101" charset="-122"/>
              </a:rPr>
              <a:t>将作为颁奖典礼</a:t>
            </a:r>
            <a:r>
              <a:rPr lang="zh-CN" sz="2400" b="0">
                <a:solidFill>
                  <a:srgbClr val="FF0000"/>
                </a:solidFill>
                <a:latin typeface="华文楷体" panose="02010600040101010101" charset="-122"/>
                <a:ea typeface="华文楷体" panose="02010600040101010101" charset="-122"/>
                <a:cs typeface="华文楷体" panose="02010600040101010101" charset="-122"/>
              </a:rPr>
              <a:t>满天星奖</a:t>
            </a:r>
            <a:r>
              <a:rPr lang="zh-CN" sz="2400" b="0">
                <a:latin typeface="华文楷体" panose="02010600040101010101" charset="-122"/>
                <a:ea typeface="华文楷体" panose="02010600040101010101" charset="-122"/>
                <a:cs typeface="华文楷体" panose="02010600040101010101" charset="-122"/>
              </a:rPr>
              <a:t>的重要参考，</a:t>
            </a:r>
            <a:r>
              <a:rPr lang="zh-CN" sz="2400" b="0">
                <a:solidFill>
                  <a:srgbClr val="FF0000"/>
                </a:solidFill>
                <a:latin typeface="华文楷体" panose="02010600040101010101" charset="-122"/>
                <a:ea typeface="华文楷体" panose="02010600040101010101" charset="-122"/>
                <a:cs typeface="华文楷体" panose="02010600040101010101" charset="-122"/>
              </a:rPr>
              <a:t>教师网上评课次数</a:t>
            </a:r>
            <a:r>
              <a:rPr lang="zh-CN" sz="2400" b="0">
                <a:latin typeface="华文楷体" panose="02010600040101010101" charset="-122"/>
                <a:ea typeface="华文楷体" panose="02010600040101010101" charset="-122"/>
                <a:cs typeface="华文楷体" panose="02010600040101010101" charset="-122"/>
              </a:rPr>
              <a:t>将作为</a:t>
            </a:r>
            <a:r>
              <a:rPr lang="zh-CN" sz="2400" b="0">
                <a:solidFill>
                  <a:srgbClr val="FF0000"/>
                </a:solidFill>
                <a:latin typeface="华文楷体" panose="02010600040101010101" charset="-122"/>
                <a:ea typeface="华文楷体" panose="02010600040101010101" charset="-122"/>
                <a:cs typeface="华文楷体" panose="02010600040101010101" charset="-122"/>
              </a:rPr>
              <a:t>玫瑰奖</a:t>
            </a:r>
            <a:r>
              <a:rPr lang="zh-CN" sz="2400" b="0">
                <a:latin typeface="华文楷体" panose="02010600040101010101" charset="-122"/>
                <a:ea typeface="华文楷体" panose="02010600040101010101" charset="-122"/>
                <a:cs typeface="华文楷体" panose="02010600040101010101" charset="-122"/>
              </a:rPr>
              <a:t>评选的重要参考。</a:t>
            </a:r>
          </a:p>
          <a:p>
            <a:pPr indent="0" algn="l">
              <a:lnSpc>
                <a:spcPct val="150000"/>
              </a:lnSpc>
              <a:buClrTx/>
              <a:buSzTx/>
              <a:buFontTx/>
              <a:buNone/>
            </a:pPr>
            <a:r>
              <a:rPr lang="zh-CN" sz="2400" b="0">
                <a:latin typeface="华文楷体" panose="02010600040101010101" charset="-122"/>
                <a:ea typeface="华文楷体" panose="02010600040101010101" charset="-122"/>
                <a:cs typeface="华文楷体" panose="02010600040101010101" charset="-122"/>
              </a:rPr>
              <a:t>⑤ 五课展示获奖将作为开课教师</a:t>
            </a:r>
            <a:r>
              <a:rPr lang="zh-CN" sz="2400" b="0">
                <a:solidFill>
                  <a:srgbClr val="FF0000"/>
                </a:solidFill>
                <a:latin typeface="华文楷体" panose="02010600040101010101" charset="-122"/>
                <a:ea typeface="华文楷体" panose="02010600040101010101" charset="-122"/>
                <a:cs typeface="华文楷体" panose="02010600040101010101" charset="-122"/>
              </a:rPr>
              <a:t>职称评定校内打分</a:t>
            </a:r>
            <a:r>
              <a:rPr lang="zh-CN" sz="2400" b="0">
                <a:latin typeface="华文楷体" panose="02010600040101010101" charset="-122"/>
                <a:ea typeface="华文楷体" panose="02010600040101010101" charset="-122"/>
                <a:cs typeface="华文楷体" panose="02010600040101010101" charset="-122"/>
              </a:rPr>
              <a:t>的重要依据。</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a:extLst>
              <a:ext uri="{FF2B5EF4-FFF2-40B4-BE49-F238E27FC236}">
                <a16:creationId xmlns:a16="http://schemas.microsoft.com/office/drawing/2014/main" id="{AF1D9E1F-16DA-4657-A4DD-4D2BA965335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53013" y="659199"/>
            <a:ext cx="5772956" cy="2391109"/>
          </a:xfrm>
          <a:prstGeom prst="rect">
            <a:avLst/>
          </a:prstGeom>
        </p:spPr>
      </p:pic>
      <p:pic>
        <p:nvPicPr>
          <p:cNvPr id="5" name="图片 4">
            <a:extLst>
              <a:ext uri="{FF2B5EF4-FFF2-40B4-BE49-F238E27FC236}">
                <a16:creationId xmlns:a16="http://schemas.microsoft.com/office/drawing/2014/main" id="{BFF42AF0-C917-42E6-98A8-B3A360D9D38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57301" y="3050308"/>
            <a:ext cx="6090460" cy="2537691"/>
          </a:xfrm>
          <a:prstGeom prst="rect">
            <a:avLst/>
          </a:prstGeom>
        </p:spPr>
      </p:pic>
      <p:sp>
        <p:nvSpPr>
          <p:cNvPr id="6" name="矩形 5">
            <a:extLst>
              <a:ext uri="{FF2B5EF4-FFF2-40B4-BE49-F238E27FC236}">
                <a16:creationId xmlns:a16="http://schemas.microsoft.com/office/drawing/2014/main" id="{26F3CE76-68D0-4D71-A75E-0ADCC3F591DB}"/>
              </a:ext>
            </a:extLst>
          </p:cNvPr>
          <p:cNvSpPr/>
          <p:nvPr/>
        </p:nvSpPr>
        <p:spPr>
          <a:xfrm>
            <a:off x="4673600" y="4950691"/>
            <a:ext cx="5772956" cy="886691"/>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noFill/>
            </a:endParaRPr>
          </a:p>
        </p:txBody>
      </p:sp>
      <p:sp>
        <p:nvSpPr>
          <p:cNvPr id="7" name="文本框 6">
            <a:extLst>
              <a:ext uri="{FF2B5EF4-FFF2-40B4-BE49-F238E27FC236}">
                <a16:creationId xmlns:a16="http://schemas.microsoft.com/office/drawing/2014/main" id="{BC38E0DD-42CE-4819-9E02-0C32070710B9}"/>
              </a:ext>
            </a:extLst>
          </p:cNvPr>
          <p:cNvSpPr txBox="1"/>
          <p:nvPr/>
        </p:nvSpPr>
        <p:spPr>
          <a:xfrm>
            <a:off x="831273" y="6198801"/>
            <a:ext cx="10326254" cy="276999"/>
          </a:xfrm>
          <a:prstGeom prst="rect">
            <a:avLst/>
          </a:prstGeom>
          <a:noFill/>
        </p:spPr>
        <p:txBody>
          <a:bodyPr wrap="square" rtlCol="0">
            <a:spAutoFit/>
          </a:bodyPr>
          <a:lstStyle/>
          <a:p>
            <a:pPr algn="r"/>
            <a:r>
              <a:rPr lang="zh-CN" altLang="en-US" sz="1200" dirty="0"/>
              <a:t>文件来源：</a:t>
            </a:r>
            <a:r>
              <a:rPr lang="en-US" altLang="zh-CN" sz="1200" dirty="0"/>
              <a:t>http://www.sesedu.cn/web/syxy/5190019-5190000001789.htm</a:t>
            </a:r>
            <a:endParaRPr lang="zh-CN" altLang="en-US" sz="1200" dirty="0"/>
          </a:p>
        </p:txBody>
      </p:sp>
    </p:spTree>
    <p:extLst>
      <p:ext uri="{BB962C8B-B14F-4D97-AF65-F5344CB8AC3E}">
        <p14:creationId xmlns:p14="http://schemas.microsoft.com/office/powerpoint/2010/main" val="24271387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PA-任意多边形 81"/>
          <p:cNvSpPr/>
          <p:nvPr>
            <p:custDataLst>
              <p:tags r:id="rId1"/>
            </p:custDataLst>
          </p:nvPr>
        </p:nvSpPr>
        <p:spPr>
          <a:xfrm>
            <a:off x="9209590" y="0"/>
            <a:ext cx="2982410" cy="1758786"/>
          </a:xfrm>
          <a:custGeom>
            <a:avLst/>
            <a:gdLst>
              <a:gd name="connsiteX0" fmla="*/ 0 w 2982410"/>
              <a:gd name="connsiteY0" fmla="*/ 0 h 1758786"/>
              <a:gd name="connsiteX1" fmla="*/ 2982410 w 2982410"/>
              <a:gd name="connsiteY1" fmla="*/ 0 h 1758786"/>
              <a:gd name="connsiteX2" fmla="*/ 2982410 w 2982410"/>
              <a:gd name="connsiteY2" fmla="*/ 1756560 h 1758786"/>
              <a:gd name="connsiteX3" fmla="*/ 2894366 w 2982410"/>
              <a:gd name="connsiteY3" fmla="*/ 1758786 h 1758786"/>
              <a:gd name="connsiteX4" fmla="*/ 24401 w 2982410"/>
              <a:gd name="connsiteY4" fmla="*/ 50655 h 17587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82410" h="1758786">
                <a:moveTo>
                  <a:pt x="0" y="0"/>
                </a:moveTo>
                <a:lnTo>
                  <a:pt x="2982410" y="0"/>
                </a:lnTo>
                <a:lnTo>
                  <a:pt x="2982410" y="1756560"/>
                </a:lnTo>
                <a:lnTo>
                  <a:pt x="2894366" y="1758786"/>
                </a:lnTo>
                <a:cubicBezTo>
                  <a:pt x="1655077" y="1758786"/>
                  <a:pt x="577108" y="1068095"/>
                  <a:pt x="24401" y="50655"/>
                </a:cubicBezTo>
                <a:close/>
              </a:path>
            </a:pathLst>
          </a:custGeom>
          <a:solidFill>
            <a:schemeClr val="bg1">
              <a:lumMod val="95000"/>
              <a:alpha val="6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8" name="PA-同心圆 37"/>
          <p:cNvSpPr/>
          <p:nvPr>
            <p:custDataLst>
              <p:tags r:id="rId2"/>
            </p:custDataLst>
          </p:nvPr>
        </p:nvSpPr>
        <p:spPr>
          <a:xfrm>
            <a:off x="10458800" y="-508000"/>
            <a:ext cx="1074388" cy="1074388"/>
          </a:xfrm>
          <a:prstGeom prst="donut">
            <a:avLst>
              <a:gd name="adj" fmla="val 18999"/>
            </a:avLst>
          </a:prstGeom>
          <a:solidFill>
            <a:srgbClr val="34A0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8" name="PA-椭圆 7"/>
          <p:cNvSpPr/>
          <p:nvPr>
            <p:custDataLst>
              <p:tags r:id="rId3"/>
            </p:custDataLst>
          </p:nvPr>
        </p:nvSpPr>
        <p:spPr>
          <a:xfrm>
            <a:off x="-609872" y="5976334"/>
            <a:ext cx="1487714" cy="1487714"/>
          </a:xfrm>
          <a:prstGeom prst="ellipse">
            <a:avLst/>
          </a:prstGeom>
          <a:noFill/>
          <a:ln w="254000">
            <a:solidFill>
              <a:srgbClr val="F2AA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0" name="文本框 99"/>
          <p:cNvSpPr txBox="1"/>
          <p:nvPr/>
        </p:nvSpPr>
        <p:spPr>
          <a:xfrm>
            <a:off x="593725" y="566420"/>
            <a:ext cx="11470640" cy="5218993"/>
          </a:xfrm>
          <a:prstGeom prst="rect">
            <a:avLst/>
          </a:prstGeom>
          <a:noFill/>
          <a:ln w="9525">
            <a:noFill/>
          </a:ln>
        </p:spPr>
        <p:txBody>
          <a:bodyPr wrap="square">
            <a:spAutoFit/>
          </a:bodyPr>
          <a:lstStyle/>
          <a:p>
            <a:pPr indent="0" algn="l">
              <a:lnSpc>
                <a:spcPct val="150000"/>
              </a:lnSpc>
              <a:buClrTx/>
              <a:buSzTx/>
              <a:buFontTx/>
              <a:buNone/>
            </a:pPr>
            <a:r>
              <a:rPr lang="zh-CN" sz="2400" b="1" dirty="0">
                <a:latin typeface="华文楷体" panose="02010600040101010101" charset="-122"/>
                <a:ea typeface="华文楷体" panose="02010600040101010101" charset="-122"/>
                <a:cs typeface="华文楷体" panose="02010600040101010101" charset="-122"/>
              </a:rPr>
              <a:t>（2）奖项设置</a:t>
            </a:r>
          </a:p>
          <a:p>
            <a:pPr indent="0" algn="l">
              <a:lnSpc>
                <a:spcPct val="150000"/>
              </a:lnSpc>
              <a:buClrTx/>
              <a:buSzTx/>
              <a:buFontTx/>
              <a:buNone/>
            </a:pPr>
            <a:r>
              <a:rPr lang="zh-CN" sz="2000" dirty="0">
                <a:latin typeface="华文楷体" panose="02010600040101010101" charset="-122"/>
                <a:ea typeface="华文楷体" panose="02010600040101010101" charset="-122"/>
                <a:cs typeface="华文楷体" panose="02010600040101010101" charset="-122"/>
              </a:rPr>
              <a:t>以部门为单位，本次参赛人数为中学部42人，其中初中部 13 人，高中部 25 人，科研室4人，校务部1人，中学国际部 7 人，小学部15人，田林国际部9人。具体奖项设置如下：</a:t>
            </a:r>
          </a:p>
          <a:p>
            <a:pPr lvl="1" indent="0" algn="l">
              <a:lnSpc>
                <a:spcPct val="150000"/>
              </a:lnSpc>
              <a:buClrTx/>
              <a:buSzTx/>
              <a:buFontTx/>
              <a:buNone/>
            </a:pPr>
            <a:r>
              <a:rPr lang="zh-CN" sz="2000" dirty="0">
                <a:latin typeface="华文楷体" panose="02010600040101010101" charset="-122"/>
                <a:ea typeface="华文楷体" panose="02010600040101010101" charset="-122"/>
                <a:cs typeface="华文楷体" panose="02010600040101010101" charset="-122"/>
              </a:rPr>
              <a:t>①小学文科组（9人）设一等奖1名；二等奖1名；三等奖1名）</a:t>
            </a:r>
          </a:p>
          <a:p>
            <a:pPr lvl="1" indent="0" algn="l">
              <a:lnSpc>
                <a:spcPct val="150000"/>
              </a:lnSpc>
              <a:buClrTx/>
              <a:buSzTx/>
              <a:buFontTx/>
              <a:buNone/>
            </a:pPr>
            <a:r>
              <a:rPr lang="zh-CN" sz="2000" dirty="0">
                <a:latin typeface="华文楷体" panose="02010600040101010101" charset="-122"/>
                <a:ea typeface="华文楷体" panose="02010600040101010101" charset="-122"/>
                <a:cs typeface="华文楷体" panose="02010600040101010101" charset="-122"/>
              </a:rPr>
              <a:t>②小学理科组（9人）设一等奖1名；二等奖1名；三等奖1名）</a:t>
            </a:r>
          </a:p>
          <a:p>
            <a:pPr lvl="1" indent="0" algn="l">
              <a:lnSpc>
                <a:spcPct val="150000"/>
              </a:lnSpc>
              <a:buClrTx/>
              <a:buSzTx/>
              <a:buFontTx/>
              <a:buNone/>
            </a:pPr>
            <a:r>
              <a:rPr lang="zh-CN" sz="2000" dirty="0">
                <a:latin typeface="华文楷体" panose="02010600040101010101" charset="-122"/>
                <a:ea typeface="华文楷体" panose="02010600040101010101" charset="-122"/>
                <a:cs typeface="华文楷体" panose="02010600040101010101" charset="-122"/>
              </a:rPr>
              <a:t>③中小学文综组（10人）（设一等奖1名；二等奖1名；三等奖1名）</a:t>
            </a:r>
          </a:p>
          <a:p>
            <a:pPr lvl="1" indent="0" algn="l">
              <a:lnSpc>
                <a:spcPct val="150000"/>
              </a:lnSpc>
              <a:buClrTx/>
              <a:buSzTx/>
              <a:buFontTx/>
              <a:buNone/>
            </a:pPr>
            <a:r>
              <a:rPr lang="zh-CN" sz="2000" dirty="0">
                <a:latin typeface="华文楷体" panose="02010600040101010101" charset="-122"/>
                <a:ea typeface="华文楷体" panose="02010600040101010101" charset="-122"/>
                <a:cs typeface="华文楷体" panose="02010600040101010101" charset="-122"/>
              </a:rPr>
              <a:t>④中小学体育组（10人）（设一等奖1名；二等奖1名；三等奖1名）</a:t>
            </a:r>
          </a:p>
          <a:p>
            <a:pPr lvl="1" indent="0" algn="l">
              <a:lnSpc>
                <a:spcPct val="150000"/>
              </a:lnSpc>
              <a:buClrTx/>
              <a:buSzTx/>
              <a:buFontTx/>
              <a:buNone/>
            </a:pPr>
            <a:r>
              <a:rPr lang="zh-CN" sz="2000" dirty="0">
                <a:latin typeface="华文楷体" panose="02010600040101010101" charset="-122"/>
                <a:ea typeface="华文楷体" panose="02010600040101010101" charset="-122"/>
                <a:cs typeface="华文楷体" panose="02010600040101010101" charset="-122"/>
              </a:rPr>
              <a:t>⑤中学语文组（7人）（设一等奖1名；二等奖或三等奖1名）</a:t>
            </a:r>
          </a:p>
          <a:p>
            <a:pPr lvl="1" indent="0" algn="l">
              <a:lnSpc>
                <a:spcPct val="150000"/>
              </a:lnSpc>
              <a:buClrTx/>
              <a:buSzTx/>
              <a:buFontTx/>
              <a:buNone/>
            </a:pPr>
            <a:r>
              <a:rPr lang="zh-CN" sz="2000" dirty="0">
                <a:latin typeface="华文楷体" panose="02010600040101010101" charset="-122"/>
                <a:ea typeface="华文楷体" panose="02010600040101010101" charset="-122"/>
                <a:cs typeface="华文楷体" panose="02010600040101010101" charset="-122"/>
              </a:rPr>
              <a:t>⑥中学英语组（9人）（设一等奖1名；二等奖1名；三等奖1名）</a:t>
            </a:r>
          </a:p>
          <a:p>
            <a:pPr lvl="1" indent="0" algn="l">
              <a:lnSpc>
                <a:spcPct val="150000"/>
              </a:lnSpc>
              <a:buClrTx/>
              <a:buSzTx/>
              <a:buFontTx/>
              <a:buNone/>
            </a:pPr>
            <a:r>
              <a:rPr lang="zh-CN" sz="2000" dirty="0">
                <a:latin typeface="华文楷体" panose="02010600040101010101" charset="-122"/>
                <a:ea typeface="华文楷体" panose="02010600040101010101" charset="-122"/>
                <a:cs typeface="华文楷体" panose="02010600040101010101" charset="-122"/>
              </a:rPr>
              <a:t>⑦中学数学组（8人）（设一等奖1名；二等奖或三等奖1名）</a:t>
            </a:r>
          </a:p>
          <a:p>
            <a:pPr lvl="1" indent="0" algn="l">
              <a:lnSpc>
                <a:spcPct val="150000"/>
              </a:lnSpc>
              <a:buClrTx/>
              <a:buSzTx/>
              <a:buFontTx/>
              <a:buNone/>
            </a:pPr>
            <a:r>
              <a:rPr lang="zh-CN" sz="2000" dirty="0">
                <a:latin typeface="华文楷体" panose="02010600040101010101" charset="-122"/>
                <a:ea typeface="华文楷体" panose="02010600040101010101" charset="-122"/>
                <a:cs typeface="华文楷体" panose="02010600040101010101" charset="-122"/>
              </a:rPr>
              <a:t>⑧中学理综组（12人）（设一等奖1——2名；二等奖1——2名；三等奖2名，得奖总数不超过4名）</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CFCFC"/>
        </a:solidFill>
        <a:effectLst/>
      </p:bgPr>
    </p:bg>
    <p:spTree>
      <p:nvGrpSpPr>
        <p:cNvPr id="1" name=""/>
        <p:cNvGrpSpPr/>
        <p:nvPr/>
      </p:nvGrpSpPr>
      <p:grpSpPr>
        <a:xfrm>
          <a:off x="0" y="0"/>
          <a:ext cx="0" cy="0"/>
          <a:chOff x="0" y="0"/>
          <a:chExt cx="0" cy="0"/>
        </a:xfrm>
      </p:grpSpPr>
      <p:sp>
        <p:nvSpPr>
          <p:cNvPr id="3" name="PA-矩形 2"/>
          <p:cNvSpPr/>
          <p:nvPr>
            <p:custDataLst>
              <p:tags r:id="rId1"/>
            </p:custDataLst>
          </p:nvPr>
        </p:nvSpPr>
        <p:spPr>
          <a:xfrm>
            <a:off x="0" y="0"/>
            <a:ext cx="3496245" cy="6858000"/>
          </a:xfrm>
          <a:prstGeom prst="rect">
            <a:avLst/>
          </a:prstGeom>
          <a:blipFill>
            <a:blip r:embed="rId17" cstate="email"/>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6" name="PA-矩形 35"/>
          <p:cNvSpPr/>
          <p:nvPr>
            <p:custDataLst>
              <p:tags r:id="rId2"/>
            </p:custDataLst>
          </p:nvPr>
        </p:nvSpPr>
        <p:spPr>
          <a:xfrm>
            <a:off x="0" y="0"/>
            <a:ext cx="3496245" cy="6858000"/>
          </a:xfrm>
          <a:prstGeom prst="rect">
            <a:avLst/>
          </a:prstGeom>
          <a:solidFill>
            <a:srgbClr val="34A0A4">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82" name="PA-任意多边形 81"/>
          <p:cNvSpPr/>
          <p:nvPr>
            <p:custDataLst>
              <p:tags r:id="rId3"/>
            </p:custDataLst>
          </p:nvPr>
        </p:nvSpPr>
        <p:spPr>
          <a:xfrm>
            <a:off x="9209590" y="0"/>
            <a:ext cx="2982410" cy="1758786"/>
          </a:xfrm>
          <a:custGeom>
            <a:avLst/>
            <a:gdLst>
              <a:gd name="connsiteX0" fmla="*/ 0 w 2982410"/>
              <a:gd name="connsiteY0" fmla="*/ 0 h 1758786"/>
              <a:gd name="connsiteX1" fmla="*/ 2982410 w 2982410"/>
              <a:gd name="connsiteY1" fmla="*/ 0 h 1758786"/>
              <a:gd name="connsiteX2" fmla="*/ 2982410 w 2982410"/>
              <a:gd name="connsiteY2" fmla="*/ 1756560 h 1758786"/>
              <a:gd name="connsiteX3" fmla="*/ 2894366 w 2982410"/>
              <a:gd name="connsiteY3" fmla="*/ 1758786 h 1758786"/>
              <a:gd name="connsiteX4" fmla="*/ 24401 w 2982410"/>
              <a:gd name="connsiteY4" fmla="*/ 50655 h 17587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82410" h="1758786">
                <a:moveTo>
                  <a:pt x="0" y="0"/>
                </a:moveTo>
                <a:lnTo>
                  <a:pt x="2982410" y="0"/>
                </a:lnTo>
                <a:lnTo>
                  <a:pt x="2982410" y="1756560"/>
                </a:lnTo>
                <a:lnTo>
                  <a:pt x="2894366" y="1758786"/>
                </a:lnTo>
                <a:cubicBezTo>
                  <a:pt x="1655077" y="1758786"/>
                  <a:pt x="577108" y="1068095"/>
                  <a:pt x="24401" y="50655"/>
                </a:cubicBezTo>
                <a:close/>
              </a:path>
            </a:pathLst>
          </a:custGeom>
          <a:solidFill>
            <a:schemeClr val="bg1">
              <a:lumMod val="95000"/>
              <a:alpha val="6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6" name="PA-同心圆 5"/>
          <p:cNvSpPr/>
          <p:nvPr>
            <p:custDataLst>
              <p:tags r:id="rId4"/>
            </p:custDataLst>
          </p:nvPr>
        </p:nvSpPr>
        <p:spPr>
          <a:xfrm>
            <a:off x="2677485" y="2859554"/>
            <a:ext cx="1510088" cy="1510088"/>
          </a:xfrm>
          <a:prstGeom prst="donut">
            <a:avLst/>
          </a:prstGeom>
          <a:solidFill>
            <a:srgbClr val="34A0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86" name="PA-任意多边形 85"/>
          <p:cNvSpPr/>
          <p:nvPr>
            <p:custDataLst>
              <p:tags r:id="rId5"/>
            </p:custDataLst>
          </p:nvPr>
        </p:nvSpPr>
        <p:spPr>
          <a:xfrm>
            <a:off x="1" y="5919126"/>
            <a:ext cx="2828861" cy="938874"/>
          </a:xfrm>
          <a:custGeom>
            <a:avLst/>
            <a:gdLst>
              <a:gd name="connsiteX0" fmla="*/ 539750 w 2828861"/>
              <a:gd name="connsiteY0" fmla="*/ 0 h 938874"/>
              <a:gd name="connsiteX1" fmla="*/ 2615894 w 2828861"/>
              <a:gd name="connsiteY1" fmla="*/ 745316 h 938874"/>
              <a:gd name="connsiteX2" fmla="*/ 2828861 w 2828861"/>
              <a:gd name="connsiteY2" fmla="*/ 938874 h 938874"/>
              <a:gd name="connsiteX3" fmla="*/ 0 w 2828861"/>
              <a:gd name="connsiteY3" fmla="*/ 938874 h 938874"/>
              <a:gd name="connsiteX4" fmla="*/ 0 w 2828861"/>
              <a:gd name="connsiteY4" fmla="*/ 45231 h 938874"/>
              <a:gd name="connsiteX5" fmla="*/ 42690 w 2828861"/>
              <a:gd name="connsiteY5" fmla="*/ 37608 h 938874"/>
              <a:gd name="connsiteX6" fmla="*/ 539750 w 2828861"/>
              <a:gd name="connsiteY6" fmla="*/ 0 h 9388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28861" h="938874">
                <a:moveTo>
                  <a:pt x="539750" y="0"/>
                </a:moveTo>
                <a:cubicBezTo>
                  <a:pt x="1328389" y="0"/>
                  <a:pt x="2051699" y="279702"/>
                  <a:pt x="2615894" y="745316"/>
                </a:cubicBezTo>
                <a:lnTo>
                  <a:pt x="2828861" y="938874"/>
                </a:lnTo>
                <a:lnTo>
                  <a:pt x="0" y="938874"/>
                </a:lnTo>
                <a:lnTo>
                  <a:pt x="0" y="45231"/>
                </a:lnTo>
                <a:lnTo>
                  <a:pt x="42690" y="37608"/>
                </a:lnTo>
                <a:cubicBezTo>
                  <a:pt x="204762" y="12844"/>
                  <a:pt x="370756" y="0"/>
                  <a:pt x="539750" y="0"/>
                </a:cubicBezTo>
                <a:close/>
              </a:path>
            </a:pathLst>
          </a:custGeom>
          <a:solidFill>
            <a:schemeClr val="bg1">
              <a:lumMod val="95000"/>
              <a:alpha val="7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8" name="PA-椭圆 7"/>
          <p:cNvSpPr/>
          <p:nvPr>
            <p:custDataLst>
              <p:tags r:id="rId6"/>
            </p:custDataLst>
          </p:nvPr>
        </p:nvSpPr>
        <p:spPr>
          <a:xfrm>
            <a:off x="11448143" y="6044279"/>
            <a:ext cx="1487714" cy="1487714"/>
          </a:xfrm>
          <a:prstGeom prst="ellipse">
            <a:avLst/>
          </a:prstGeom>
          <a:noFill/>
          <a:ln w="254000">
            <a:solidFill>
              <a:srgbClr val="F2AA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9" name="PA-同心圆 8"/>
          <p:cNvSpPr/>
          <p:nvPr>
            <p:custDataLst>
              <p:tags r:id="rId7"/>
            </p:custDataLst>
          </p:nvPr>
        </p:nvSpPr>
        <p:spPr>
          <a:xfrm>
            <a:off x="1576717" y="1758786"/>
            <a:ext cx="3711625" cy="3711625"/>
          </a:xfrm>
          <a:prstGeom prst="donut">
            <a:avLst>
              <a:gd name="adj" fmla="val 18999"/>
            </a:avLst>
          </a:prstGeom>
          <a:solidFill>
            <a:srgbClr val="F2AA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pic>
        <p:nvPicPr>
          <p:cNvPr id="5" name="PA-图片 4"/>
          <p:cNvPicPr>
            <a:picLocks noChangeAspect="1"/>
          </p:cNvPicPr>
          <p:nvPr>
            <p:custDataLst>
              <p:tags r:id="rId8"/>
            </p:custDataLst>
          </p:nvPr>
        </p:nvPicPr>
        <p:blipFill rotWithShape="1">
          <a:blip r:embed="rId18" cstate="email"/>
          <a:srcRect/>
          <a:stretch>
            <a:fillRect/>
          </a:stretch>
        </p:blipFill>
        <p:spPr>
          <a:xfrm>
            <a:off x="2494724" y="2676793"/>
            <a:ext cx="1875610" cy="1875610"/>
          </a:xfrm>
          <a:prstGeom prst="ellipse">
            <a:avLst/>
          </a:prstGeom>
          <a:ln w="63500">
            <a:solidFill>
              <a:schemeClr val="bg1"/>
            </a:solidFill>
          </a:ln>
        </p:spPr>
      </p:pic>
      <p:sp>
        <p:nvSpPr>
          <p:cNvPr id="21" name="PA-文本框 20"/>
          <p:cNvSpPr txBox="1"/>
          <p:nvPr>
            <p:custDataLst>
              <p:tags r:id="rId9"/>
            </p:custDataLst>
          </p:nvPr>
        </p:nvSpPr>
        <p:spPr>
          <a:xfrm>
            <a:off x="5749290" y="2590800"/>
            <a:ext cx="5784215" cy="1106805"/>
          </a:xfrm>
          <a:prstGeom prst="rect">
            <a:avLst/>
          </a:prstGeom>
          <a:noFill/>
        </p:spPr>
        <p:txBody>
          <a:bodyPr wrap="square" rtlCol="0">
            <a:spAutoFit/>
          </a:bodyPr>
          <a:lstStyle/>
          <a:p>
            <a:pPr algn="dist"/>
            <a:r>
              <a:rPr lang="zh-CN" altLang="en-US" sz="6600" dirty="0">
                <a:solidFill>
                  <a:schemeClr val="tx1">
                    <a:lumMod val="75000"/>
                    <a:lumOff val="25000"/>
                  </a:schemeClr>
                </a:solidFill>
                <a:latin typeface="华文新魏" panose="02010800040101010101" charset="-122"/>
                <a:ea typeface="华文新魏" panose="02010800040101010101" charset="-122"/>
                <a:cs typeface="+mn-ea"/>
                <a:sym typeface="+mn-lt"/>
              </a:rPr>
              <a:t>参加对象</a:t>
            </a:r>
          </a:p>
        </p:txBody>
      </p:sp>
      <p:sp>
        <p:nvSpPr>
          <p:cNvPr id="7" name="PA-矩形 6"/>
          <p:cNvSpPr/>
          <p:nvPr>
            <p:custDataLst>
              <p:tags r:id="rId10"/>
            </p:custDataLst>
          </p:nvPr>
        </p:nvSpPr>
        <p:spPr>
          <a:xfrm>
            <a:off x="5770922" y="2446909"/>
            <a:ext cx="5274450" cy="1758786"/>
          </a:xfrm>
          <a:prstGeom prst="rect">
            <a:avLst/>
          </a:prstGeom>
          <a:noFill/>
          <a:ln>
            <a:gradFill>
              <a:gsLst>
                <a:gs pos="0">
                  <a:schemeClr val="accent1">
                    <a:lumMod val="5000"/>
                    <a:lumOff val="95000"/>
                    <a:alpha val="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4" name="PA-文本框 23"/>
          <p:cNvSpPr txBox="1"/>
          <p:nvPr>
            <p:custDataLst>
              <p:tags r:id="rId11"/>
            </p:custDataLst>
          </p:nvPr>
        </p:nvSpPr>
        <p:spPr>
          <a:xfrm>
            <a:off x="2677485" y="3063563"/>
            <a:ext cx="1510088" cy="1142132"/>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lvl="0" algn="dist">
              <a:defRPr>
                <a:solidFill>
                  <a:schemeClr val="bg1"/>
                </a:solidFill>
                <a:latin typeface="OPPOSans R" panose="00020600040101010101" pitchFamily="18" charset="-122"/>
                <a:ea typeface="OPPOSans R" panose="00020600040101010101" pitchFamily="18" charset="-122"/>
                <a:cs typeface="OPPOSans R" panose="00020600040101010101" pitchFamily="18" charset="-122"/>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US" altLang="zh-CN" sz="8000" dirty="0">
                <a:gradFill>
                  <a:gsLst>
                    <a:gs pos="80000">
                      <a:schemeClr val="bg1">
                        <a:alpha val="0"/>
                      </a:schemeClr>
                    </a:gs>
                    <a:gs pos="60000">
                      <a:schemeClr val="bg1"/>
                    </a:gs>
                  </a:gsLst>
                  <a:lin ang="5400000" scaled="0"/>
                </a:gradFill>
                <a:latin typeface="+mn-lt"/>
                <a:ea typeface="+mn-ea"/>
                <a:cs typeface="+mn-ea"/>
                <a:sym typeface="+mn-lt"/>
              </a:rPr>
              <a:t>06</a:t>
            </a:r>
            <a:endParaRPr lang="zh-CN" altLang="en-US" sz="8000" dirty="0">
              <a:gradFill>
                <a:gsLst>
                  <a:gs pos="80000">
                    <a:schemeClr val="bg1">
                      <a:alpha val="0"/>
                    </a:schemeClr>
                  </a:gs>
                  <a:gs pos="60000">
                    <a:schemeClr val="bg1"/>
                  </a:gs>
                </a:gsLst>
                <a:lin ang="5400000" scaled="0"/>
              </a:gradFill>
              <a:latin typeface="+mn-lt"/>
              <a:ea typeface="+mn-ea"/>
              <a:cs typeface="+mn-ea"/>
              <a:sym typeface="+mn-lt"/>
            </a:endParaRPr>
          </a:p>
        </p:txBody>
      </p:sp>
      <p:sp>
        <p:nvSpPr>
          <p:cNvPr id="38" name="PA-同心圆 37"/>
          <p:cNvSpPr/>
          <p:nvPr>
            <p:custDataLst>
              <p:tags r:id="rId12"/>
            </p:custDataLst>
          </p:nvPr>
        </p:nvSpPr>
        <p:spPr>
          <a:xfrm>
            <a:off x="10458800" y="-508000"/>
            <a:ext cx="1074388" cy="1074388"/>
          </a:xfrm>
          <a:prstGeom prst="donut">
            <a:avLst>
              <a:gd name="adj" fmla="val 18999"/>
            </a:avLst>
          </a:prstGeom>
          <a:solidFill>
            <a:srgbClr val="34A0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39" name="PA-同心圆 38"/>
          <p:cNvSpPr/>
          <p:nvPr>
            <p:custDataLst>
              <p:tags r:id="rId13"/>
            </p:custDataLst>
          </p:nvPr>
        </p:nvSpPr>
        <p:spPr>
          <a:xfrm>
            <a:off x="5873517" y="1313820"/>
            <a:ext cx="311780" cy="311780"/>
          </a:xfrm>
          <a:prstGeom prst="donut">
            <a:avLst>
              <a:gd name="adj" fmla="val 18999"/>
            </a:avLst>
          </a:prstGeom>
          <a:solidFill>
            <a:srgbClr val="34A0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40" name="PA-同心圆 39"/>
          <p:cNvSpPr/>
          <p:nvPr>
            <p:custDataLst>
              <p:tags r:id="rId14"/>
            </p:custDataLst>
          </p:nvPr>
        </p:nvSpPr>
        <p:spPr>
          <a:xfrm>
            <a:off x="9493564" y="6546080"/>
            <a:ext cx="623840" cy="623840"/>
          </a:xfrm>
          <a:prstGeom prst="donut">
            <a:avLst>
              <a:gd name="adj" fmla="val 18999"/>
            </a:avLst>
          </a:prstGeom>
          <a:solidFill>
            <a:srgbClr val="34A0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43" name="PA-同心圆 42"/>
          <p:cNvSpPr/>
          <p:nvPr>
            <p:custDataLst>
              <p:tags r:id="rId15"/>
            </p:custDataLst>
          </p:nvPr>
        </p:nvSpPr>
        <p:spPr>
          <a:xfrm>
            <a:off x="7096036" y="4893818"/>
            <a:ext cx="419873" cy="419873"/>
          </a:xfrm>
          <a:prstGeom prst="donut">
            <a:avLst>
              <a:gd name="adj" fmla="val 18999"/>
            </a:avLst>
          </a:prstGeom>
          <a:solidFill>
            <a:srgbClr val="34A0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PA-任意多边形 81"/>
          <p:cNvSpPr/>
          <p:nvPr>
            <p:custDataLst>
              <p:tags r:id="rId1"/>
            </p:custDataLst>
          </p:nvPr>
        </p:nvSpPr>
        <p:spPr>
          <a:xfrm>
            <a:off x="9209590" y="0"/>
            <a:ext cx="2982410" cy="1758786"/>
          </a:xfrm>
          <a:custGeom>
            <a:avLst/>
            <a:gdLst>
              <a:gd name="connsiteX0" fmla="*/ 0 w 2982410"/>
              <a:gd name="connsiteY0" fmla="*/ 0 h 1758786"/>
              <a:gd name="connsiteX1" fmla="*/ 2982410 w 2982410"/>
              <a:gd name="connsiteY1" fmla="*/ 0 h 1758786"/>
              <a:gd name="connsiteX2" fmla="*/ 2982410 w 2982410"/>
              <a:gd name="connsiteY2" fmla="*/ 1756560 h 1758786"/>
              <a:gd name="connsiteX3" fmla="*/ 2894366 w 2982410"/>
              <a:gd name="connsiteY3" fmla="*/ 1758786 h 1758786"/>
              <a:gd name="connsiteX4" fmla="*/ 24401 w 2982410"/>
              <a:gd name="connsiteY4" fmla="*/ 50655 h 17587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82410" h="1758786">
                <a:moveTo>
                  <a:pt x="0" y="0"/>
                </a:moveTo>
                <a:lnTo>
                  <a:pt x="2982410" y="0"/>
                </a:lnTo>
                <a:lnTo>
                  <a:pt x="2982410" y="1756560"/>
                </a:lnTo>
                <a:lnTo>
                  <a:pt x="2894366" y="1758786"/>
                </a:lnTo>
                <a:cubicBezTo>
                  <a:pt x="1655077" y="1758786"/>
                  <a:pt x="577108" y="1068095"/>
                  <a:pt x="24401" y="50655"/>
                </a:cubicBezTo>
                <a:close/>
              </a:path>
            </a:pathLst>
          </a:custGeom>
          <a:solidFill>
            <a:schemeClr val="bg1">
              <a:lumMod val="95000"/>
              <a:alpha val="6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8" name="PA-同心圆 37"/>
          <p:cNvSpPr/>
          <p:nvPr>
            <p:custDataLst>
              <p:tags r:id="rId2"/>
            </p:custDataLst>
          </p:nvPr>
        </p:nvSpPr>
        <p:spPr>
          <a:xfrm>
            <a:off x="10458800" y="-508000"/>
            <a:ext cx="1074388" cy="1074388"/>
          </a:xfrm>
          <a:prstGeom prst="donut">
            <a:avLst>
              <a:gd name="adj" fmla="val 18999"/>
            </a:avLst>
          </a:prstGeom>
          <a:solidFill>
            <a:srgbClr val="34A0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8" name="PA-椭圆 7"/>
          <p:cNvSpPr/>
          <p:nvPr>
            <p:custDataLst>
              <p:tags r:id="rId3"/>
            </p:custDataLst>
          </p:nvPr>
        </p:nvSpPr>
        <p:spPr>
          <a:xfrm>
            <a:off x="-609872" y="5976334"/>
            <a:ext cx="1487714" cy="1487714"/>
          </a:xfrm>
          <a:prstGeom prst="ellipse">
            <a:avLst/>
          </a:prstGeom>
          <a:noFill/>
          <a:ln w="254000">
            <a:solidFill>
              <a:srgbClr val="F2AA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0" name="文本框 99"/>
          <p:cNvSpPr txBox="1"/>
          <p:nvPr/>
        </p:nvSpPr>
        <p:spPr>
          <a:xfrm>
            <a:off x="1003935" y="1931670"/>
            <a:ext cx="10460990" cy="2030095"/>
          </a:xfrm>
          <a:prstGeom prst="rect">
            <a:avLst/>
          </a:prstGeom>
          <a:noFill/>
          <a:ln w="9525">
            <a:noFill/>
          </a:ln>
        </p:spPr>
        <p:txBody>
          <a:bodyPr wrap="square">
            <a:spAutoFit/>
          </a:bodyPr>
          <a:lstStyle/>
          <a:p>
            <a:pPr indent="0" algn="l">
              <a:lnSpc>
                <a:spcPct val="150000"/>
              </a:lnSpc>
              <a:buClrTx/>
              <a:buSzTx/>
              <a:buFontTx/>
              <a:buNone/>
            </a:pPr>
            <a:r>
              <a:rPr lang="zh-CN" sz="2800" b="1">
                <a:latin typeface="华文楷体" panose="02010600040101010101" charset="-122"/>
                <a:ea typeface="华文楷体" panose="02010600040101010101" charset="-122"/>
                <a:cs typeface="华文楷体" panose="02010600040101010101" charset="-122"/>
              </a:rPr>
              <a:t>1、本校35周岁以下教师 （1986年9月1日之后出生，含9月1日） 。</a:t>
            </a:r>
          </a:p>
          <a:p>
            <a:pPr indent="0" algn="l">
              <a:lnSpc>
                <a:spcPct val="150000"/>
              </a:lnSpc>
              <a:buClrTx/>
              <a:buSzTx/>
              <a:buFontTx/>
              <a:buNone/>
            </a:pPr>
            <a:r>
              <a:rPr lang="zh-CN" sz="2800" b="1">
                <a:latin typeface="华文楷体" panose="02010600040101010101" charset="-122"/>
                <a:ea typeface="华文楷体" panose="02010600040101010101" charset="-122"/>
                <a:cs typeface="华文楷体" panose="02010600040101010101" charset="-122"/>
              </a:rPr>
              <a:t>2、本年度正在参加区级以上教育教学比赛的老师可以申请不参加本届活动，区获奖与学校奖项同时颁发。</a:t>
            </a:r>
            <a:endParaRPr lang="zh-CN" sz="2400" b="1">
              <a:latin typeface="华文楷体" panose="02010600040101010101" charset="-122"/>
              <a:ea typeface="华文楷体" panose="02010600040101010101" charset="-122"/>
              <a:cs typeface="华文楷体" panose="02010600040101010101"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PA-任意多边形 81"/>
          <p:cNvSpPr/>
          <p:nvPr>
            <p:custDataLst>
              <p:tags r:id="rId1"/>
            </p:custDataLst>
          </p:nvPr>
        </p:nvSpPr>
        <p:spPr>
          <a:xfrm>
            <a:off x="9209590" y="0"/>
            <a:ext cx="2982410" cy="1758786"/>
          </a:xfrm>
          <a:custGeom>
            <a:avLst/>
            <a:gdLst>
              <a:gd name="connsiteX0" fmla="*/ 0 w 2982410"/>
              <a:gd name="connsiteY0" fmla="*/ 0 h 1758786"/>
              <a:gd name="connsiteX1" fmla="*/ 2982410 w 2982410"/>
              <a:gd name="connsiteY1" fmla="*/ 0 h 1758786"/>
              <a:gd name="connsiteX2" fmla="*/ 2982410 w 2982410"/>
              <a:gd name="connsiteY2" fmla="*/ 1756560 h 1758786"/>
              <a:gd name="connsiteX3" fmla="*/ 2894366 w 2982410"/>
              <a:gd name="connsiteY3" fmla="*/ 1758786 h 1758786"/>
              <a:gd name="connsiteX4" fmla="*/ 24401 w 2982410"/>
              <a:gd name="connsiteY4" fmla="*/ 50655 h 17587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82410" h="1758786">
                <a:moveTo>
                  <a:pt x="0" y="0"/>
                </a:moveTo>
                <a:lnTo>
                  <a:pt x="2982410" y="0"/>
                </a:lnTo>
                <a:lnTo>
                  <a:pt x="2982410" y="1756560"/>
                </a:lnTo>
                <a:lnTo>
                  <a:pt x="2894366" y="1758786"/>
                </a:lnTo>
                <a:cubicBezTo>
                  <a:pt x="1655077" y="1758786"/>
                  <a:pt x="577108" y="1068095"/>
                  <a:pt x="24401" y="50655"/>
                </a:cubicBezTo>
                <a:close/>
              </a:path>
            </a:pathLst>
          </a:custGeom>
          <a:solidFill>
            <a:schemeClr val="bg1">
              <a:lumMod val="95000"/>
              <a:alpha val="6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8" name="PA-同心圆 37"/>
          <p:cNvSpPr/>
          <p:nvPr>
            <p:custDataLst>
              <p:tags r:id="rId2"/>
            </p:custDataLst>
          </p:nvPr>
        </p:nvSpPr>
        <p:spPr>
          <a:xfrm>
            <a:off x="10458800" y="-508000"/>
            <a:ext cx="1074388" cy="1074388"/>
          </a:xfrm>
          <a:prstGeom prst="donut">
            <a:avLst>
              <a:gd name="adj" fmla="val 18999"/>
            </a:avLst>
          </a:prstGeom>
          <a:solidFill>
            <a:srgbClr val="34A0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8" name="PA-椭圆 7"/>
          <p:cNvSpPr/>
          <p:nvPr>
            <p:custDataLst>
              <p:tags r:id="rId3"/>
            </p:custDataLst>
          </p:nvPr>
        </p:nvSpPr>
        <p:spPr>
          <a:xfrm>
            <a:off x="-609872" y="5976334"/>
            <a:ext cx="1487714" cy="1487714"/>
          </a:xfrm>
          <a:prstGeom prst="ellipse">
            <a:avLst/>
          </a:prstGeom>
          <a:noFill/>
          <a:ln w="254000">
            <a:solidFill>
              <a:srgbClr val="F2AA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3" name="图片 2"/>
          <p:cNvPicPr>
            <a:picLocks noChangeAspect="1"/>
          </p:cNvPicPr>
          <p:nvPr/>
        </p:nvPicPr>
        <p:blipFill>
          <a:blip r:embed="rId5"/>
          <a:stretch>
            <a:fillRect/>
          </a:stretch>
        </p:blipFill>
        <p:spPr>
          <a:xfrm>
            <a:off x="1322070" y="794385"/>
            <a:ext cx="9188450" cy="5070475"/>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PA-任意多边形 81"/>
          <p:cNvSpPr/>
          <p:nvPr>
            <p:custDataLst>
              <p:tags r:id="rId1"/>
            </p:custDataLst>
          </p:nvPr>
        </p:nvSpPr>
        <p:spPr>
          <a:xfrm>
            <a:off x="9209590" y="0"/>
            <a:ext cx="2982410" cy="1758786"/>
          </a:xfrm>
          <a:custGeom>
            <a:avLst/>
            <a:gdLst>
              <a:gd name="connsiteX0" fmla="*/ 0 w 2982410"/>
              <a:gd name="connsiteY0" fmla="*/ 0 h 1758786"/>
              <a:gd name="connsiteX1" fmla="*/ 2982410 w 2982410"/>
              <a:gd name="connsiteY1" fmla="*/ 0 h 1758786"/>
              <a:gd name="connsiteX2" fmla="*/ 2982410 w 2982410"/>
              <a:gd name="connsiteY2" fmla="*/ 1756560 h 1758786"/>
              <a:gd name="connsiteX3" fmla="*/ 2894366 w 2982410"/>
              <a:gd name="connsiteY3" fmla="*/ 1758786 h 1758786"/>
              <a:gd name="connsiteX4" fmla="*/ 24401 w 2982410"/>
              <a:gd name="connsiteY4" fmla="*/ 50655 h 17587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82410" h="1758786">
                <a:moveTo>
                  <a:pt x="0" y="0"/>
                </a:moveTo>
                <a:lnTo>
                  <a:pt x="2982410" y="0"/>
                </a:lnTo>
                <a:lnTo>
                  <a:pt x="2982410" y="1756560"/>
                </a:lnTo>
                <a:lnTo>
                  <a:pt x="2894366" y="1758786"/>
                </a:lnTo>
                <a:cubicBezTo>
                  <a:pt x="1655077" y="1758786"/>
                  <a:pt x="577108" y="1068095"/>
                  <a:pt x="24401" y="50655"/>
                </a:cubicBezTo>
                <a:close/>
              </a:path>
            </a:pathLst>
          </a:custGeom>
          <a:solidFill>
            <a:schemeClr val="bg1">
              <a:lumMod val="95000"/>
              <a:alpha val="6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8" name="PA-同心圆 37"/>
          <p:cNvSpPr/>
          <p:nvPr>
            <p:custDataLst>
              <p:tags r:id="rId2"/>
            </p:custDataLst>
          </p:nvPr>
        </p:nvSpPr>
        <p:spPr>
          <a:xfrm>
            <a:off x="10458800" y="-508000"/>
            <a:ext cx="1074388" cy="1074388"/>
          </a:xfrm>
          <a:prstGeom prst="donut">
            <a:avLst>
              <a:gd name="adj" fmla="val 18999"/>
            </a:avLst>
          </a:prstGeom>
          <a:solidFill>
            <a:srgbClr val="34A0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8" name="PA-椭圆 7"/>
          <p:cNvSpPr/>
          <p:nvPr>
            <p:custDataLst>
              <p:tags r:id="rId3"/>
            </p:custDataLst>
          </p:nvPr>
        </p:nvSpPr>
        <p:spPr>
          <a:xfrm>
            <a:off x="-609872" y="5976334"/>
            <a:ext cx="1487714" cy="1487714"/>
          </a:xfrm>
          <a:prstGeom prst="ellipse">
            <a:avLst/>
          </a:prstGeom>
          <a:noFill/>
          <a:ln w="254000">
            <a:solidFill>
              <a:srgbClr val="F2AA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2" name="图片 1"/>
          <p:cNvPicPr>
            <a:picLocks noChangeAspect="1"/>
          </p:cNvPicPr>
          <p:nvPr/>
        </p:nvPicPr>
        <p:blipFill>
          <a:blip r:embed="rId5"/>
          <a:stretch>
            <a:fillRect/>
          </a:stretch>
        </p:blipFill>
        <p:spPr>
          <a:xfrm>
            <a:off x="1006475" y="1511935"/>
            <a:ext cx="9967595" cy="3834130"/>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PA-任意多边形 81"/>
          <p:cNvSpPr/>
          <p:nvPr>
            <p:custDataLst>
              <p:tags r:id="rId1"/>
            </p:custDataLst>
          </p:nvPr>
        </p:nvSpPr>
        <p:spPr>
          <a:xfrm>
            <a:off x="9209590" y="0"/>
            <a:ext cx="2982410" cy="1758786"/>
          </a:xfrm>
          <a:custGeom>
            <a:avLst/>
            <a:gdLst>
              <a:gd name="connsiteX0" fmla="*/ 0 w 2982410"/>
              <a:gd name="connsiteY0" fmla="*/ 0 h 1758786"/>
              <a:gd name="connsiteX1" fmla="*/ 2982410 w 2982410"/>
              <a:gd name="connsiteY1" fmla="*/ 0 h 1758786"/>
              <a:gd name="connsiteX2" fmla="*/ 2982410 w 2982410"/>
              <a:gd name="connsiteY2" fmla="*/ 1756560 h 1758786"/>
              <a:gd name="connsiteX3" fmla="*/ 2894366 w 2982410"/>
              <a:gd name="connsiteY3" fmla="*/ 1758786 h 1758786"/>
              <a:gd name="connsiteX4" fmla="*/ 24401 w 2982410"/>
              <a:gd name="connsiteY4" fmla="*/ 50655 h 17587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82410" h="1758786">
                <a:moveTo>
                  <a:pt x="0" y="0"/>
                </a:moveTo>
                <a:lnTo>
                  <a:pt x="2982410" y="0"/>
                </a:lnTo>
                <a:lnTo>
                  <a:pt x="2982410" y="1756560"/>
                </a:lnTo>
                <a:lnTo>
                  <a:pt x="2894366" y="1758786"/>
                </a:lnTo>
                <a:cubicBezTo>
                  <a:pt x="1655077" y="1758786"/>
                  <a:pt x="577108" y="1068095"/>
                  <a:pt x="24401" y="50655"/>
                </a:cubicBezTo>
                <a:close/>
              </a:path>
            </a:pathLst>
          </a:custGeom>
          <a:solidFill>
            <a:schemeClr val="bg1">
              <a:lumMod val="95000"/>
              <a:alpha val="6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8" name="PA-同心圆 37"/>
          <p:cNvSpPr/>
          <p:nvPr>
            <p:custDataLst>
              <p:tags r:id="rId2"/>
            </p:custDataLst>
          </p:nvPr>
        </p:nvSpPr>
        <p:spPr>
          <a:xfrm>
            <a:off x="10458800" y="-508000"/>
            <a:ext cx="1074388" cy="1074388"/>
          </a:xfrm>
          <a:prstGeom prst="donut">
            <a:avLst>
              <a:gd name="adj" fmla="val 18999"/>
            </a:avLst>
          </a:prstGeom>
          <a:solidFill>
            <a:srgbClr val="34A0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8" name="PA-椭圆 7"/>
          <p:cNvSpPr/>
          <p:nvPr>
            <p:custDataLst>
              <p:tags r:id="rId3"/>
            </p:custDataLst>
          </p:nvPr>
        </p:nvSpPr>
        <p:spPr>
          <a:xfrm>
            <a:off x="-609872" y="5976334"/>
            <a:ext cx="1487714" cy="1487714"/>
          </a:xfrm>
          <a:prstGeom prst="ellipse">
            <a:avLst/>
          </a:prstGeom>
          <a:noFill/>
          <a:ln w="254000">
            <a:solidFill>
              <a:srgbClr val="F2AA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2" name="图片 1"/>
          <p:cNvPicPr>
            <a:picLocks noChangeAspect="1"/>
          </p:cNvPicPr>
          <p:nvPr/>
        </p:nvPicPr>
        <p:blipFill>
          <a:blip r:embed="rId5"/>
          <a:stretch>
            <a:fillRect/>
          </a:stretch>
        </p:blipFill>
        <p:spPr>
          <a:xfrm>
            <a:off x="1324610" y="1417955"/>
            <a:ext cx="9440545" cy="397891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CFCFC"/>
        </a:solidFill>
        <a:effectLst/>
      </p:bgPr>
    </p:bg>
    <p:spTree>
      <p:nvGrpSpPr>
        <p:cNvPr id="1" name=""/>
        <p:cNvGrpSpPr/>
        <p:nvPr/>
      </p:nvGrpSpPr>
      <p:grpSpPr>
        <a:xfrm>
          <a:off x="0" y="0"/>
          <a:ext cx="0" cy="0"/>
          <a:chOff x="0" y="0"/>
          <a:chExt cx="0" cy="0"/>
        </a:xfrm>
      </p:grpSpPr>
      <p:sp>
        <p:nvSpPr>
          <p:cNvPr id="84" name="PA-任意多边形 83"/>
          <p:cNvSpPr/>
          <p:nvPr>
            <p:custDataLst>
              <p:tags r:id="rId1"/>
            </p:custDataLst>
          </p:nvPr>
        </p:nvSpPr>
        <p:spPr>
          <a:xfrm>
            <a:off x="1" y="1"/>
            <a:ext cx="3541305" cy="3539881"/>
          </a:xfrm>
          <a:custGeom>
            <a:avLst/>
            <a:gdLst>
              <a:gd name="connsiteX0" fmla="*/ 0 w 3541305"/>
              <a:gd name="connsiteY0" fmla="*/ 0 h 3539881"/>
              <a:gd name="connsiteX1" fmla="*/ 3394660 w 3541305"/>
              <a:gd name="connsiteY1" fmla="*/ 0 h 3539881"/>
              <a:gd name="connsiteX2" fmla="*/ 3421145 w 3541305"/>
              <a:gd name="connsiteY2" fmla="*/ 72362 h 3539881"/>
              <a:gd name="connsiteX3" fmla="*/ 3541305 w 3541305"/>
              <a:gd name="connsiteY3" fmla="*/ 867150 h 3539881"/>
              <a:gd name="connsiteX4" fmla="*/ 868574 w 3541305"/>
              <a:gd name="connsiteY4" fmla="*/ 3539881 h 3539881"/>
              <a:gd name="connsiteX5" fmla="*/ 73785 w 3541305"/>
              <a:gd name="connsiteY5" fmla="*/ 3419720 h 3539881"/>
              <a:gd name="connsiteX6" fmla="*/ 0 w 3541305"/>
              <a:gd name="connsiteY6" fmla="*/ 3392715 h 35398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41305" h="3539881">
                <a:moveTo>
                  <a:pt x="0" y="0"/>
                </a:moveTo>
                <a:lnTo>
                  <a:pt x="3394660" y="0"/>
                </a:lnTo>
                <a:lnTo>
                  <a:pt x="3421145" y="72362"/>
                </a:lnTo>
                <a:cubicBezTo>
                  <a:pt x="3499237" y="323435"/>
                  <a:pt x="3541305" y="590380"/>
                  <a:pt x="3541305" y="867150"/>
                </a:cubicBezTo>
                <a:cubicBezTo>
                  <a:pt x="3541305" y="2343259"/>
                  <a:pt x="2344683" y="3539881"/>
                  <a:pt x="868574" y="3539881"/>
                </a:cubicBezTo>
                <a:cubicBezTo>
                  <a:pt x="591804" y="3539881"/>
                  <a:pt x="324859" y="3497812"/>
                  <a:pt x="73785" y="3419720"/>
                </a:cubicBezTo>
                <a:lnTo>
                  <a:pt x="0" y="3392715"/>
                </a:lnTo>
                <a:close/>
              </a:path>
            </a:pathLst>
          </a:custGeom>
          <a:solidFill>
            <a:schemeClr val="bg1">
              <a:lumMod val="95000"/>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82" name="PA-任意多边形 81"/>
          <p:cNvSpPr/>
          <p:nvPr>
            <p:custDataLst>
              <p:tags r:id="rId2"/>
            </p:custDataLst>
          </p:nvPr>
        </p:nvSpPr>
        <p:spPr>
          <a:xfrm>
            <a:off x="5902013" y="-777240"/>
            <a:ext cx="2982410" cy="1758786"/>
          </a:xfrm>
          <a:custGeom>
            <a:avLst/>
            <a:gdLst>
              <a:gd name="connsiteX0" fmla="*/ 0 w 2982410"/>
              <a:gd name="connsiteY0" fmla="*/ 0 h 1758786"/>
              <a:gd name="connsiteX1" fmla="*/ 2982410 w 2982410"/>
              <a:gd name="connsiteY1" fmla="*/ 0 h 1758786"/>
              <a:gd name="connsiteX2" fmla="*/ 2982410 w 2982410"/>
              <a:gd name="connsiteY2" fmla="*/ 1756560 h 1758786"/>
              <a:gd name="connsiteX3" fmla="*/ 2894366 w 2982410"/>
              <a:gd name="connsiteY3" fmla="*/ 1758786 h 1758786"/>
              <a:gd name="connsiteX4" fmla="*/ 24401 w 2982410"/>
              <a:gd name="connsiteY4" fmla="*/ 50655 h 17587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82410" h="1758786">
                <a:moveTo>
                  <a:pt x="0" y="0"/>
                </a:moveTo>
                <a:lnTo>
                  <a:pt x="2982410" y="0"/>
                </a:lnTo>
                <a:lnTo>
                  <a:pt x="2982410" y="1756560"/>
                </a:lnTo>
                <a:lnTo>
                  <a:pt x="2894366" y="1758786"/>
                </a:lnTo>
                <a:cubicBezTo>
                  <a:pt x="1655077" y="1758786"/>
                  <a:pt x="577108" y="1068095"/>
                  <a:pt x="24401" y="50655"/>
                </a:cubicBezTo>
                <a:close/>
              </a:path>
            </a:pathLst>
          </a:custGeom>
          <a:solidFill>
            <a:schemeClr val="bg1">
              <a:lumMod val="95000"/>
              <a:alpha val="6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6" name="PA-同心圆 5"/>
          <p:cNvSpPr/>
          <p:nvPr>
            <p:custDataLst>
              <p:tags r:id="rId3"/>
            </p:custDataLst>
          </p:nvPr>
        </p:nvSpPr>
        <p:spPr>
          <a:xfrm>
            <a:off x="3267640" y="4534191"/>
            <a:ext cx="1510088" cy="1510088"/>
          </a:xfrm>
          <a:prstGeom prst="donut">
            <a:avLst/>
          </a:prstGeom>
          <a:solidFill>
            <a:srgbClr val="34A0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86" name="PA-任意多边形 85"/>
          <p:cNvSpPr/>
          <p:nvPr>
            <p:custDataLst>
              <p:tags r:id="rId4"/>
            </p:custDataLst>
          </p:nvPr>
        </p:nvSpPr>
        <p:spPr>
          <a:xfrm>
            <a:off x="1" y="5919126"/>
            <a:ext cx="2828861" cy="938874"/>
          </a:xfrm>
          <a:custGeom>
            <a:avLst/>
            <a:gdLst>
              <a:gd name="connsiteX0" fmla="*/ 539750 w 2828861"/>
              <a:gd name="connsiteY0" fmla="*/ 0 h 938874"/>
              <a:gd name="connsiteX1" fmla="*/ 2615894 w 2828861"/>
              <a:gd name="connsiteY1" fmla="*/ 745316 h 938874"/>
              <a:gd name="connsiteX2" fmla="*/ 2828861 w 2828861"/>
              <a:gd name="connsiteY2" fmla="*/ 938874 h 938874"/>
              <a:gd name="connsiteX3" fmla="*/ 0 w 2828861"/>
              <a:gd name="connsiteY3" fmla="*/ 938874 h 938874"/>
              <a:gd name="connsiteX4" fmla="*/ 0 w 2828861"/>
              <a:gd name="connsiteY4" fmla="*/ 45231 h 938874"/>
              <a:gd name="connsiteX5" fmla="*/ 42690 w 2828861"/>
              <a:gd name="connsiteY5" fmla="*/ 37608 h 938874"/>
              <a:gd name="connsiteX6" fmla="*/ 539750 w 2828861"/>
              <a:gd name="connsiteY6" fmla="*/ 0 h 9388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28861" h="938874">
                <a:moveTo>
                  <a:pt x="539750" y="0"/>
                </a:moveTo>
                <a:cubicBezTo>
                  <a:pt x="1328389" y="0"/>
                  <a:pt x="2051699" y="279702"/>
                  <a:pt x="2615894" y="745316"/>
                </a:cubicBezTo>
                <a:lnTo>
                  <a:pt x="2828861" y="938874"/>
                </a:lnTo>
                <a:lnTo>
                  <a:pt x="0" y="938874"/>
                </a:lnTo>
                <a:lnTo>
                  <a:pt x="0" y="45231"/>
                </a:lnTo>
                <a:lnTo>
                  <a:pt x="42690" y="37608"/>
                </a:lnTo>
                <a:cubicBezTo>
                  <a:pt x="204762" y="12844"/>
                  <a:pt x="370756" y="0"/>
                  <a:pt x="539750" y="0"/>
                </a:cubicBezTo>
                <a:close/>
              </a:path>
            </a:pathLst>
          </a:custGeom>
          <a:solidFill>
            <a:schemeClr val="bg1">
              <a:lumMod val="95000"/>
              <a:alpha val="7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8" name="PA-椭圆 7"/>
          <p:cNvSpPr/>
          <p:nvPr>
            <p:custDataLst>
              <p:tags r:id="rId5"/>
            </p:custDataLst>
          </p:nvPr>
        </p:nvSpPr>
        <p:spPr>
          <a:xfrm>
            <a:off x="11385278" y="6131274"/>
            <a:ext cx="1487714" cy="1487714"/>
          </a:xfrm>
          <a:prstGeom prst="ellipse">
            <a:avLst/>
          </a:prstGeom>
          <a:noFill/>
          <a:ln w="254000">
            <a:solidFill>
              <a:srgbClr val="F2AA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9" name="PA-同心圆 8"/>
          <p:cNvSpPr/>
          <p:nvPr>
            <p:custDataLst>
              <p:tags r:id="rId6"/>
            </p:custDataLst>
          </p:nvPr>
        </p:nvSpPr>
        <p:spPr>
          <a:xfrm>
            <a:off x="938229" y="1684068"/>
            <a:ext cx="3711625" cy="3711625"/>
          </a:xfrm>
          <a:prstGeom prst="donut">
            <a:avLst>
              <a:gd name="adj" fmla="val 15313"/>
            </a:avLst>
          </a:prstGeom>
          <a:solidFill>
            <a:srgbClr val="F2AA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pic>
        <p:nvPicPr>
          <p:cNvPr id="5" name="PA-图片 4"/>
          <p:cNvPicPr>
            <a:picLocks noChangeAspect="1"/>
          </p:cNvPicPr>
          <p:nvPr>
            <p:custDataLst>
              <p:tags r:id="rId7"/>
            </p:custDataLst>
          </p:nvPr>
        </p:nvPicPr>
        <p:blipFill rotWithShape="1">
          <a:blip r:embed="rId38" cstate="email"/>
          <a:srcRect/>
          <a:stretch>
            <a:fillRect/>
          </a:stretch>
        </p:blipFill>
        <p:spPr>
          <a:xfrm>
            <a:off x="840708" y="1150785"/>
            <a:ext cx="1875610" cy="1875610"/>
          </a:xfrm>
          <a:prstGeom prst="ellipse">
            <a:avLst/>
          </a:prstGeom>
          <a:ln w="63500">
            <a:solidFill>
              <a:schemeClr val="bg1"/>
            </a:solidFill>
          </a:ln>
        </p:spPr>
      </p:pic>
      <p:sp>
        <p:nvSpPr>
          <p:cNvPr id="19" name="PA-文本框 18"/>
          <p:cNvSpPr txBox="1"/>
          <p:nvPr>
            <p:custDataLst>
              <p:tags r:id="rId8"/>
            </p:custDataLst>
          </p:nvPr>
        </p:nvSpPr>
        <p:spPr>
          <a:xfrm>
            <a:off x="1988457" y="3104455"/>
            <a:ext cx="2998725" cy="596978"/>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lvl="0" algn="dist">
              <a:defRPr>
                <a:solidFill>
                  <a:schemeClr val="bg1"/>
                </a:solidFill>
                <a:latin typeface="OPPOSans R" panose="00020600040101010101" pitchFamily="18" charset="-122"/>
                <a:ea typeface="OPPOSans R" panose="00020600040101010101" pitchFamily="18" charset="-122"/>
                <a:cs typeface="OPPOSans R" panose="00020600040101010101" pitchFamily="18" charset="-122"/>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US" altLang="zh-CN" sz="3600" dirty="0">
                <a:solidFill>
                  <a:schemeClr val="tx1">
                    <a:lumMod val="65000"/>
                    <a:lumOff val="35000"/>
                  </a:schemeClr>
                </a:solidFill>
                <a:latin typeface="+mn-lt"/>
                <a:ea typeface="+mn-ea"/>
                <a:cs typeface="+mn-ea"/>
                <a:sym typeface="+mn-lt"/>
              </a:rPr>
              <a:t>CONTENTS</a:t>
            </a:r>
            <a:endParaRPr lang="zh-CN" altLang="en-US" sz="3600" dirty="0">
              <a:solidFill>
                <a:schemeClr val="tx1">
                  <a:lumMod val="65000"/>
                  <a:lumOff val="35000"/>
                </a:schemeClr>
              </a:solidFill>
              <a:latin typeface="+mn-lt"/>
              <a:ea typeface="+mn-ea"/>
              <a:cs typeface="+mn-ea"/>
              <a:sym typeface="+mn-lt"/>
            </a:endParaRPr>
          </a:p>
        </p:txBody>
      </p:sp>
      <p:grpSp>
        <p:nvGrpSpPr>
          <p:cNvPr id="42" name="PA-组合 41"/>
          <p:cNvGrpSpPr/>
          <p:nvPr>
            <p:custDataLst>
              <p:tags r:id="rId9"/>
            </p:custDataLst>
          </p:nvPr>
        </p:nvGrpSpPr>
        <p:grpSpPr>
          <a:xfrm>
            <a:off x="5115883" y="369588"/>
            <a:ext cx="3767809" cy="841073"/>
            <a:chOff x="5876613" y="1509563"/>
            <a:chExt cx="3767809" cy="841614"/>
          </a:xfrm>
        </p:grpSpPr>
        <p:sp>
          <p:nvSpPr>
            <p:cNvPr id="21" name="PA-文本框 20"/>
            <p:cNvSpPr txBox="1"/>
            <p:nvPr>
              <p:custDataLst>
                <p:tags r:id="rId34"/>
              </p:custDataLst>
            </p:nvPr>
          </p:nvSpPr>
          <p:spPr>
            <a:xfrm>
              <a:off x="6857465" y="1721154"/>
              <a:ext cx="2786957" cy="583940"/>
            </a:xfrm>
            <a:prstGeom prst="rect">
              <a:avLst/>
            </a:prstGeom>
            <a:noFill/>
          </p:spPr>
          <p:txBody>
            <a:bodyPr wrap="square" rtlCol="0">
              <a:spAutoFit/>
            </a:bodyPr>
            <a:lstStyle/>
            <a:p>
              <a:pPr algn="dist"/>
              <a:r>
                <a:rPr lang="zh-CN" altLang="en-US" sz="3200" dirty="0">
                  <a:solidFill>
                    <a:schemeClr val="tx1">
                      <a:lumMod val="75000"/>
                      <a:lumOff val="25000"/>
                    </a:schemeClr>
                  </a:solidFill>
                  <a:latin typeface="华文新魏" panose="02010800040101010101" charset="-122"/>
                  <a:ea typeface="华文新魏" panose="02010800040101010101" charset="-122"/>
                  <a:cs typeface="华文新魏" panose="02010800040101010101" charset="-122"/>
                  <a:sym typeface="+mn-lt"/>
                </a:rPr>
                <a:t>指导思想 </a:t>
              </a:r>
            </a:p>
          </p:txBody>
        </p:sp>
        <p:sp>
          <p:nvSpPr>
            <p:cNvPr id="41" name="PA-椭圆 40"/>
            <p:cNvSpPr/>
            <p:nvPr>
              <p:custDataLst>
                <p:tags r:id="rId35"/>
              </p:custDataLst>
            </p:nvPr>
          </p:nvSpPr>
          <p:spPr>
            <a:xfrm>
              <a:off x="5876613" y="1548709"/>
              <a:ext cx="791852" cy="791852"/>
            </a:xfrm>
            <a:prstGeom prst="ellipse">
              <a:avLst/>
            </a:prstGeom>
            <a:solidFill>
              <a:srgbClr val="34A0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0">
                <a:latin typeface="华文新魏" panose="02010800040101010101" charset="-122"/>
                <a:ea typeface="华文新魏" panose="02010800040101010101" charset="-122"/>
                <a:cs typeface="+mn-ea"/>
                <a:sym typeface="+mn-lt"/>
              </a:endParaRPr>
            </a:p>
          </p:txBody>
        </p:sp>
        <p:sp>
          <p:nvSpPr>
            <p:cNvPr id="24" name="PA-文本框 23"/>
            <p:cNvSpPr txBox="1"/>
            <p:nvPr>
              <p:custDataLst>
                <p:tags r:id="rId36"/>
              </p:custDataLst>
            </p:nvPr>
          </p:nvSpPr>
          <p:spPr>
            <a:xfrm>
              <a:off x="5902239" y="1509563"/>
              <a:ext cx="740598" cy="841614"/>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lvl="0" algn="dist">
                <a:defRPr>
                  <a:solidFill>
                    <a:schemeClr val="bg1"/>
                  </a:solidFill>
                  <a:latin typeface="OPPOSans R" panose="00020600040101010101" pitchFamily="18" charset="-122"/>
                  <a:ea typeface="OPPOSans R" panose="00020600040101010101" pitchFamily="18" charset="-122"/>
                  <a:cs typeface="OPPOSans R" panose="00020600040101010101" pitchFamily="18" charset="-122"/>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US" altLang="zh-CN" sz="2400" dirty="0">
                  <a:gradFill>
                    <a:gsLst>
                      <a:gs pos="100000">
                        <a:schemeClr val="bg1">
                          <a:alpha val="0"/>
                        </a:schemeClr>
                      </a:gs>
                      <a:gs pos="73000">
                        <a:schemeClr val="bg1"/>
                      </a:gs>
                    </a:gsLst>
                    <a:lin ang="5400000" scaled="0"/>
                  </a:gradFill>
                  <a:latin typeface="华文新魏" panose="02010800040101010101" charset="-122"/>
                  <a:ea typeface="华文新魏" panose="02010800040101010101" charset="-122"/>
                  <a:cs typeface="+mn-ea"/>
                  <a:sym typeface="+mn-lt"/>
                </a:rPr>
                <a:t>01</a:t>
              </a:r>
            </a:p>
          </p:txBody>
        </p:sp>
      </p:grpSp>
      <p:grpSp>
        <p:nvGrpSpPr>
          <p:cNvPr id="61" name="PA-组合 60"/>
          <p:cNvGrpSpPr/>
          <p:nvPr>
            <p:custDataLst>
              <p:tags r:id="rId10"/>
            </p:custDataLst>
          </p:nvPr>
        </p:nvGrpSpPr>
        <p:grpSpPr>
          <a:xfrm>
            <a:off x="5115883" y="1236363"/>
            <a:ext cx="3767809" cy="841073"/>
            <a:chOff x="5876613" y="1509563"/>
            <a:chExt cx="3767809" cy="841614"/>
          </a:xfrm>
        </p:grpSpPr>
        <p:sp>
          <p:nvSpPr>
            <p:cNvPr id="62" name="PA-文本框 61"/>
            <p:cNvSpPr txBox="1"/>
            <p:nvPr>
              <p:custDataLst>
                <p:tags r:id="rId31"/>
              </p:custDataLst>
            </p:nvPr>
          </p:nvSpPr>
          <p:spPr>
            <a:xfrm>
              <a:off x="6857465" y="1650624"/>
              <a:ext cx="2786957" cy="583940"/>
            </a:xfrm>
            <a:prstGeom prst="rect">
              <a:avLst/>
            </a:prstGeom>
            <a:noFill/>
          </p:spPr>
          <p:txBody>
            <a:bodyPr wrap="square" rtlCol="0">
              <a:spAutoFit/>
            </a:bodyPr>
            <a:lstStyle/>
            <a:p>
              <a:pPr algn="dist"/>
              <a:r>
                <a:rPr lang="zh-CN" altLang="en-US" sz="3200" dirty="0">
                  <a:solidFill>
                    <a:schemeClr val="tx1">
                      <a:lumMod val="75000"/>
                      <a:lumOff val="25000"/>
                    </a:schemeClr>
                  </a:solidFill>
                  <a:latin typeface="华文新魏" panose="02010800040101010101" charset="-122"/>
                  <a:ea typeface="华文新魏" panose="02010800040101010101" charset="-122"/>
                  <a:cs typeface="+mn-ea"/>
                  <a:sym typeface="+mn-lt"/>
                </a:rPr>
                <a:t>展示主题</a:t>
              </a:r>
            </a:p>
          </p:txBody>
        </p:sp>
        <p:sp>
          <p:nvSpPr>
            <p:cNvPr id="65" name="PA-椭圆 64"/>
            <p:cNvSpPr/>
            <p:nvPr>
              <p:custDataLst>
                <p:tags r:id="rId32"/>
              </p:custDataLst>
            </p:nvPr>
          </p:nvSpPr>
          <p:spPr>
            <a:xfrm>
              <a:off x="5876613" y="1548709"/>
              <a:ext cx="791852" cy="791852"/>
            </a:xfrm>
            <a:prstGeom prst="ellipse">
              <a:avLst/>
            </a:prstGeom>
            <a:solidFill>
              <a:srgbClr val="F2AA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0">
                <a:latin typeface="华文新魏" panose="02010800040101010101" charset="-122"/>
                <a:ea typeface="华文新魏" panose="02010800040101010101" charset="-122"/>
                <a:cs typeface="+mn-ea"/>
                <a:sym typeface="+mn-lt"/>
              </a:endParaRPr>
            </a:p>
          </p:txBody>
        </p:sp>
        <p:sp>
          <p:nvSpPr>
            <p:cNvPr id="66" name="PA-文本框 65"/>
            <p:cNvSpPr txBox="1"/>
            <p:nvPr>
              <p:custDataLst>
                <p:tags r:id="rId33"/>
              </p:custDataLst>
            </p:nvPr>
          </p:nvSpPr>
          <p:spPr>
            <a:xfrm>
              <a:off x="5902239" y="1509563"/>
              <a:ext cx="740598" cy="841614"/>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lvl="0" algn="dist">
                <a:defRPr>
                  <a:solidFill>
                    <a:schemeClr val="bg1"/>
                  </a:solidFill>
                  <a:latin typeface="OPPOSans R" panose="00020600040101010101" pitchFamily="18" charset="-122"/>
                  <a:ea typeface="OPPOSans R" panose="00020600040101010101" pitchFamily="18" charset="-122"/>
                  <a:cs typeface="OPPOSans R" panose="00020600040101010101" pitchFamily="18" charset="-122"/>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US" altLang="zh-CN" sz="2400" dirty="0">
                  <a:gradFill>
                    <a:gsLst>
                      <a:gs pos="100000">
                        <a:schemeClr val="bg1">
                          <a:alpha val="0"/>
                        </a:schemeClr>
                      </a:gs>
                      <a:gs pos="73000">
                        <a:schemeClr val="bg1"/>
                      </a:gs>
                    </a:gsLst>
                    <a:lin ang="5400000" scaled="0"/>
                  </a:gradFill>
                  <a:latin typeface="华文新魏" panose="02010800040101010101" charset="-122"/>
                  <a:ea typeface="华文新魏" panose="02010800040101010101" charset="-122"/>
                  <a:cs typeface="+mn-ea"/>
                  <a:sym typeface="+mn-lt"/>
                </a:rPr>
                <a:t>02</a:t>
              </a:r>
            </a:p>
          </p:txBody>
        </p:sp>
      </p:grpSp>
      <p:grpSp>
        <p:nvGrpSpPr>
          <p:cNvPr id="67" name="PA-组合 66"/>
          <p:cNvGrpSpPr/>
          <p:nvPr>
            <p:custDataLst>
              <p:tags r:id="rId11"/>
            </p:custDataLst>
          </p:nvPr>
        </p:nvGrpSpPr>
        <p:grpSpPr>
          <a:xfrm>
            <a:off x="5115883" y="2075198"/>
            <a:ext cx="4302125" cy="841073"/>
            <a:chOff x="5876613" y="1509563"/>
            <a:chExt cx="4302125" cy="841614"/>
          </a:xfrm>
        </p:grpSpPr>
        <p:sp>
          <p:nvSpPr>
            <p:cNvPr id="68" name="PA-文本框 67"/>
            <p:cNvSpPr txBox="1"/>
            <p:nvPr>
              <p:custDataLst>
                <p:tags r:id="rId28"/>
              </p:custDataLst>
            </p:nvPr>
          </p:nvSpPr>
          <p:spPr>
            <a:xfrm>
              <a:off x="6870388" y="1644689"/>
              <a:ext cx="3308350" cy="583940"/>
            </a:xfrm>
            <a:prstGeom prst="rect">
              <a:avLst/>
            </a:prstGeom>
            <a:noFill/>
          </p:spPr>
          <p:txBody>
            <a:bodyPr wrap="square" rtlCol="0">
              <a:spAutoFit/>
            </a:bodyPr>
            <a:lstStyle/>
            <a:p>
              <a:pPr algn="dist"/>
              <a:r>
                <a:rPr lang="zh-CN" altLang="en-US" sz="3200" dirty="0">
                  <a:solidFill>
                    <a:schemeClr val="tx1">
                      <a:lumMod val="75000"/>
                      <a:lumOff val="25000"/>
                    </a:schemeClr>
                  </a:solidFill>
                  <a:latin typeface="华文新魏" panose="02010800040101010101" charset="-122"/>
                  <a:ea typeface="华文新魏" panose="02010800040101010101" charset="-122"/>
                  <a:cs typeface="+mn-ea"/>
                  <a:sym typeface="+mn-lt"/>
                </a:rPr>
                <a:t>阶段与环节</a:t>
              </a:r>
            </a:p>
          </p:txBody>
        </p:sp>
        <p:sp>
          <p:nvSpPr>
            <p:cNvPr id="71" name="PA-椭圆 70"/>
            <p:cNvSpPr/>
            <p:nvPr>
              <p:custDataLst>
                <p:tags r:id="rId29"/>
              </p:custDataLst>
            </p:nvPr>
          </p:nvSpPr>
          <p:spPr>
            <a:xfrm>
              <a:off x="5876613" y="1548709"/>
              <a:ext cx="791852" cy="791852"/>
            </a:xfrm>
            <a:prstGeom prst="ellipse">
              <a:avLst/>
            </a:prstGeom>
            <a:solidFill>
              <a:srgbClr val="34A0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0">
                <a:latin typeface="华文新魏" panose="02010800040101010101" charset="-122"/>
                <a:ea typeface="华文新魏" panose="02010800040101010101" charset="-122"/>
                <a:cs typeface="+mn-ea"/>
                <a:sym typeface="+mn-lt"/>
              </a:endParaRPr>
            </a:p>
          </p:txBody>
        </p:sp>
        <p:sp>
          <p:nvSpPr>
            <p:cNvPr id="72" name="PA-文本框 71"/>
            <p:cNvSpPr txBox="1"/>
            <p:nvPr>
              <p:custDataLst>
                <p:tags r:id="rId30"/>
              </p:custDataLst>
            </p:nvPr>
          </p:nvSpPr>
          <p:spPr>
            <a:xfrm>
              <a:off x="5902239" y="1509563"/>
              <a:ext cx="740598" cy="841614"/>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lvl="0" algn="dist">
                <a:defRPr>
                  <a:solidFill>
                    <a:schemeClr val="bg1"/>
                  </a:solidFill>
                  <a:latin typeface="OPPOSans R" panose="00020600040101010101" pitchFamily="18" charset="-122"/>
                  <a:ea typeface="OPPOSans R" panose="00020600040101010101" pitchFamily="18" charset="-122"/>
                  <a:cs typeface="OPPOSans R" panose="00020600040101010101" pitchFamily="18" charset="-122"/>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US" altLang="zh-CN" sz="2400" dirty="0">
                  <a:gradFill>
                    <a:gsLst>
                      <a:gs pos="100000">
                        <a:schemeClr val="bg1">
                          <a:alpha val="0"/>
                        </a:schemeClr>
                      </a:gs>
                      <a:gs pos="73000">
                        <a:schemeClr val="bg1"/>
                      </a:gs>
                    </a:gsLst>
                    <a:lin ang="5400000" scaled="0"/>
                  </a:gradFill>
                  <a:latin typeface="华文新魏" panose="02010800040101010101" charset="-122"/>
                  <a:ea typeface="华文新魏" panose="02010800040101010101" charset="-122"/>
                  <a:cs typeface="+mn-ea"/>
                  <a:sym typeface="+mn-lt"/>
                </a:rPr>
                <a:t>03</a:t>
              </a:r>
            </a:p>
          </p:txBody>
        </p:sp>
      </p:grpSp>
      <p:grpSp>
        <p:nvGrpSpPr>
          <p:cNvPr id="73" name="PA-组合 72"/>
          <p:cNvGrpSpPr/>
          <p:nvPr>
            <p:custDataLst>
              <p:tags r:id="rId12"/>
            </p:custDataLst>
          </p:nvPr>
        </p:nvGrpSpPr>
        <p:grpSpPr>
          <a:xfrm>
            <a:off x="5115883" y="2928003"/>
            <a:ext cx="5324475" cy="841073"/>
            <a:chOff x="5876613" y="1509563"/>
            <a:chExt cx="5324475" cy="841614"/>
          </a:xfrm>
        </p:grpSpPr>
        <p:sp>
          <p:nvSpPr>
            <p:cNvPr id="74" name="PA-文本框 73"/>
            <p:cNvSpPr txBox="1"/>
            <p:nvPr>
              <p:custDataLst>
                <p:tags r:id="rId25"/>
              </p:custDataLst>
            </p:nvPr>
          </p:nvSpPr>
          <p:spPr>
            <a:xfrm>
              <a:off x="6871023" y="1624356"/>
              <a:ext cx="4330065" cy="583940"/>
            </a:xfrm>
            <a:prstGeom prst="rect">
              <a:avLst/>
            </a:prstGeom>
            <a:noFill/>
          </p:spPr>
          <p:txBody>
            <a:bodyPr wrap="square" rtlCol="0">
              <a:spAutoFit/>
            </a:bodyPr>
            <a:lstStyle/>
            <a:p>
              <a:pPr algn="dist"/>
              <a:r>
                <a:rPr lang="zh-CN" altLang="en-US" sz="3200" dirty="0">
                  <a:solidFill>
                    <a:schemeClr val="tx1">
                      <a:lumMod val="75000"/>
                      <a:lumOff val="25000"/>
                    </a:schemeClr>
                  </a:solidFill>
                  <a:latin typeface="华文新魏" panose="02010800040101010101" charset="-122"/>
                  <a:ea typeface="华文新魏" panose="02010800040101010101" charset="-122"/>
                  <a:cs typeface="+mn-ea"/>
                  <a:sym typeface="+mn-lt"/>
                </a:rPr>
                <a:t>参赛组别及人数</a:t>
              </a:r>
            </a:p>
          </p:txBody>
        </p:sp>
        <p:sp>
          <p:nvSpPr>
            <p:cNvPr id="77" name="PA-椭圆 76"/>
            <p:cNvSpPr/>
            <p:nvPr>
              <p:custDataLst>
                <p:tags r:id="rId26"/>
              </p:custDataLst>
            </p:nvPr>
          </p:nvSpPr>
          <p:spPr>
            <a:xfrm>
              <a:off x="5876613" y="1548709"/>
              <a:ext cx="791852" cy="791852"/>
            </a:xfrm>
            <a:prstGeom prst="ellipse">
              <a:avLst/>
            </a:prstGeom>
            <a:solidFill>
              <a:srgbClr val="F2AA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0">
                <a:latin typeface="华文新魏" panose="02010800040101010101" charset="-122"/>
                <a:ea typeface="华文新魏" panose="02010800040101010101" charset="-122"/>
                <a:cs typeface="+mn-ea"/>
                <a:sym typeface="+mn-lt"/>
              </a:endParaRPr>
            </a:p>
          </p:txBody>
        </p:sp>
        <p:sp>
          <p:nvSpPr>
            <p:cNvPr id="78" name="PA-文本框 77"/>
            <p:cNvSpPr txBox="1"/>
            <p:nvPr>
              <p:custDataLst>
                <p:tags r:id="rId27"/>
              </p:custDataLst>
            </p:nvPr>
          </p:nvSpPr>
          <p:spPr>
            <a:xfrm>
              <a:off x="5902239" y="1509563"/>
              <a:ext cx="740598" cy="841614"/>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lvl="0" algn="dist">
                <a:defRPr>
                  <a:solidFill>
                    <a:schemeClr val="bg1"/>
                  </a:solidFill>
                  <a:latin typeface="OPPOSans R" panose="00020600040101010101" pitchFamily="18" charset="-122"/>
                  <a:ea typeface="OPPOSans R" panose="00020600040101010101" pitchFamily="18" charset="-122"/>
                  <a:cs typeface="OPPOSans R" panose="00020600040101010101" pitchFamily="18" charset="-122"/>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US" altLang="zh-CN" sz="2400" dirty="0">
                  <a:gradFill>
                    <a:gsLst>
                      <a:gs pos="100000">
                        <a:schemeClr val="bg1">
                          <a:alpha val="0"/>
                        </a:schemeClr>
                      </a:gs>
                      <a:gs pos="73000">
                        <a:schemeClr val="bg1"/>
                      </a:gs>
                    </a:gsLst>
                    <a:lin ang="5400000" scaled="0"/>
                  </a:gradFill>
                  <a:latin typeface="华文新魏" panose="02010800040101010101" charset="-122"/>
                  <a:ea typeface="华文新魏" panose="02010800040101010101" charset="-122"/>
                  <a:cs typeface="+mn-ea"/>
                  <a:sym typeface="+mn-lt"/>
                </a:rPr>
                <a:t>04</a:t>
              </a:r>
            </a:p>
          </p:txBody>
        </p:sp>
      </p:grpSp>
      <p:grpSp>
        <p:nvGrpSpPr>
          <p:cNvPr id="2" name="PA-组合 66"/>
          <p:cNvGrpSpPr/>
          <p:nvPr>
            <p:custDataLst>
              <p:tags r:id="rId13"/>
            </p:custDataLst>
          </p:nvPr>
        </p:nvGrpSpPr>
        <p:grpSpPr>
          <a:xfrm>
            <a:off x="5115883" y="3780808"/>
            <a:ext cx="5596255" cy="841073"/>
            <a:chOff x="5876613" y="1509563"/>
            <a:chExt cx="5596255" cy="841614"/>
          </a:xfrm>
        </p:grpSpPr>
        <p:sp>
          <p:nvSpPr>
            <p:cNvPr id="3" name="PA-文本框 67"/>
            <p:cNvSpPr txBox="1"/>
            <p:nvPr>
              <p:custDataLst>
                <p:tags r:id="rId22"/>
              </p:custDataLst>
            </p:nvPr>
          </p:nvSpPr>
          <p:spPr>
            <a:xfrm>
              <a:off x="6870388" y="1668868"/>
              <a:ext cx="4602480" cy="583940"/>
            </a:xfrm>
            <a:prstGeom prst="rect">
              <a:avLst/>
            </a:prstGeom>
            <a:noFill/>
          </p:spPr>
          <p:txBody>
            <a:bodyPr wrap="square" rtlCol="0">
              <a:spAutoFit/>
            </a:bodyPr>
            <a:lstStyle/>
            <a:p>
              <a:pPr algn="dist"/>
              <a:r>
                <a:rPr lang="zh-CN" altLang="en-US" sz="3200" dirty="0">
                  <a:solidFill>
                    <a:schemeClr val="tx1">
                      <a:lumMod val="75000"/>
                      <a:lumOff val="25000"/>
                    </a:schemeClr>
                  </a:solidFill>
                  <a:latin typeface="华文新魏" panose="02010800040101010101" charset="-122"/>
                  <a:ea typeface="华文新魏" panose="02010800040101010101" charset="-122"/>
                  <a:cs typeface="+mn-ea"/>
                  <a:sym typeface="+mn-lt"/>
                </a:rPr>
                <a:t>评选办法及奖项设置</a:t>
              </a:r>
            </a:p>
          </p:txBody>
        </p:sp>
        <p:sp>
          <p:nvSpPr>
            <p:cNvPr id="10" name="PA-椭圆 70"/>
            <p:cNvSpPr/>
            <p:nvPr>
              <p:custDataLst>
                <p:tags r:id="rId23"/>
              </p:custDataLst>
            </p:nvPr>
          </p:nvSpPr>
          <p:spPr>
            <a:xfrm>
              <a:off x="5876613" y="1548709"/>
              <a:ext cx="791852" cy="791852"/>
            </a:xfrm>
            <a:prstGeom prst="ellipse">
              <a:avLst/>
            </a:prstGeom>
            <a:solidFill>
              <a:srgbClr val="34A0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0">
                <a:latin typeface="华文新魏" panose="02010800040101010101" charset="-122"/>
                <a:ea typeface="华文新魏" panose="02010800040101010101" charset="-122"/>
                <a:cs typeface="+mn-ea"/>
                <a:sym typeface="+mn-lt"/>
              </a:endParaRPr>
            </a:p>
          </p:txBody>
        </p:sp>
        <p:sp>
          <p:nvSpPr>
            <p:cNvPr id="11" name="PA-文本框 71"/>
            <p:cNvSpPr txBox="1"/>
            <p:nvPr>
              <p:custDataLst>
                <p:tags r:id="rId24"/>
              </p:custDataLst>
            </p:nvPr>
          </p:nvSpPr>
          <p:spPr>
            <a:xfrm>
              <a:off x="5902239" y="1509563"/>
              <a:ext cx="740598" cy="841614"/>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lvl="0" algn="dist">
                <a:defRPr>
                  <a:solidFill>
                    <a:schemeClr val="bg1"/>
                  </a:solidFill>
                  <a:latin typeface="OPPOSans R" panose="00020600040101010101" pitchFamily="18" charset="-122"/>
                  <a:ea typeface="OPPOSans R" panose="00020600040101010101" pitchFamily="18" charset="-122"/>
                  <a:cs typeface="OPPOSans R" panose="00020600040101010101" pitchFamily="18" charset="-122"/>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US" altLang="zh-CN" sz="2400" dirty="0">
                  <a:gradFill>
                    <a:gsLst>
                      <a:gs pos="100000">
                        <a:schemeClr val="bg1">
                          <a:alpha val="0"/>
                        </a:schemeClr>
                      </a:gs>
                      <a:gs pos="73000">
                        <a:schemeClr val="bg1"/>
                      </a:gs>
                    </a:gsLst>
                    <a:lin ang="5400000" scaled="0"/>
                  </a:gradFill>
                  <a:latin typeface="华文新魏" panose="02010800040101010101" charset="-122"/>
                  <a:ea typeface="华文新魏" panose="02010800040101010101" charset="-122"/>
                  <a:cs typeface="+mn-ea"/>
                  <a:sym typeface="+mn-lt"/>
                </a:rPr>
                <a:t>05</a:t>
              </a:r>
            </a:p>
          </p:txBody>
        </p:sp>
      </p:grpSp>
      <p:grpSp>
        <p:nvGrpSpPr>
          <p:cNvPr id="12" name="PA-组合 72"/>
          <p:cNvGrpSpPr/>
          <p:nvPr>
            <p:custDataLst>
              <p:tags r:id="rId14"/>
            </p:custDataLst>
          </p:nvPr>
        </p:nvGrpSpPr>
        <p:grpSpPr>
          <a:xfrm>
            <a:off x="5115883" y="4633613"/>
            <a:ext cx="6856730" cy="841073"/>
            <a:chOff x="5876613" y="1509563"/>
            <a:chExt cx="6856730" cy="841614"/>
          </a:xfrm>
        </p:grpSpPr>
        <p:sp>
          <p:nvSpPr>
            <p:cNvPr id="13" name="PA-文本框 73"/>
            <p:cNvSpPr txBox="1"/>
            <p:nvPr>
              <p:custDataLst>
                <p:tags r:id="rId19"/>
              </p:custDataLst>
            </p:nvPr>
          </p:nvSpPr>
          <p:spPr>
            <a:xfrm>
              <a:off x="6871023" y="1668868"/>
              <a:ext cx="5862320" cy="583940"/>
            </a:xfrm>
            <a:prstGeom prst="rect">
              <a:avLst/>
            </a:prstGeom>
            <a:noFill/>
          </p:spPr>
          <p:txBody>
            <a:bodyPr wrap="square" rtlCol="0">
              <a:spAutoFit/>
            </a:bodyPr>
            <a:lstStyle/>
            <a:p>
              <a:pPr algn="just"/>
              <a:r>
                <a:rPr sz="3200" dirty="0">
                  <a:solidFill>
                    <a:schemeClr val="tx1">
                      <a:lumMod val="75000"/>
                      <a:lumOff val="25000"/>
                    </a:schemeClr>
                  </a:solidFill>
                  <a:latin typeface="华文新魏" panose="02010800040101010101" charset="-122"/>
                  <a:ea typeface="华文新魏" panose="02010800040101010101" charset="-122"/>
                  <a:cs typeface="+mn-ea"/>
                  <a:sym typeface="+mn-lt"/>
                </a:rPr>
                <a:t>参</a:t>
              </a:r>
              <a:r>
                <a:rPr lang="en-US" sz="3200" dirty="0">
                  <a:solidFill>
                    <a:schemeClr val="tx1">
                      <a:lumMod val="75000"/>
                      <a:lumOff val="25000"/>
                    </a:schemeClr>
                  </a:solidFill>
                  <a:latin typeface="华文新魏" panose="02010800040101010101" charset="-122"/>
                  <a:ea typeface="华文新魏" panose="02010800040101010101" charset="-122"/>
                  <a:cs typeface="+mn-ea"/>
                  <a:sym typeface="+mn-lt"/>
                </a:rPr>
                <a:t>   </a:t>
              </a:r>
              <a:r>
                <a:rPr sz="3200" dirty="0">
                  <a:solidFill>
                    <a:schemeClr val="tx1">
                      <a:lumMod val="75000"/>
                      <a:lumOff val="25000"/>
                    </a:schemeClr>
                  </a:solidFill>
                  <a:latin typeface="华文新魏" panose="02010800040101010101" charset="-122"/>
                  <a:ea typeface="华文新魏" panose="02010800040101010101" charset="-122"/>
                  <a:cs typeface="+mn-ea"/>
                  <a:sym typeface="+mn-lt"/>
                </a:rPr>
                <a:t>加</a:t>
              </a:r>
              <a:r>
                <a:rPr lang="en-US" sz="3200" dirty="0">
                  <a:solidFill>
                    <a:schemeClr val="tx1">
                      <a:lumMod val="75000"/>
                      <a:lumOff val="25000"/>
                    </a:schemeClr>
                  </a:solidFill>
                  <a:latin typeface="华文新魏" panose="02010800040101010101" charset="-122"/>
                  <a:ea typeface="华文新魏" panose="02010800040101010101" charset="-122"/>
                  <a:cs typeface="+mn-ea"/>
                  <a:sym typeface="+mn-lt"/>
                </a:rPr>
                <a:t>   </a:t>
              </a:r>
              <a:r>
                <a:rPr sz="3200" dirty="0">
                  <a:solidFill>
                    <a:schemeClr val="tx1">
                      <a:lumMod val="75000"/>
                      <a:lumOff val="25000"/>
                    </a:schemeClr>
                  </a:solidFill>
                  <a:latin typeface="华文新魏" panose="02010800040101010101" charset="-122"/>
                  <a:ea typeface="华文新魏" panose="02010800040101010101" charset="-122"/>
                  <a:cs typeface="+mn-ea"/>
                  <a:sym typeface="+mn-lt"/>
                </a:rPr>
                <a:t>对</a:t>
              </a:r>
              <a:r>
                <a:rPr lang="en-US" sz="3200" dirty="0">
                  <a:solidFill>
                    <a:schemeClr val="tx1">
                      <a:lumMod val="75000"/>
                      <a:lumOff val="25000"/>
                    </a:schemeClr>
                  </a:solidFill>
                  <a:latin typeface="华文新魏" panose="02010800040101010101" charset="-122"/>
                  <a:ea typeface="华文新魏" panose="02010800040101010101" charset="-122"/>
                  <a:cs typeface="+mn-ea"/>
                  <a:sym typeface="+mn-lt"/>
                </a:rPr>
                <a:t>    </a:t>
              </a:r>
              <a:r>
                <a:rPr sz="3200" dirty="0">
                  <a:solidFill>
                    <a:schemeClr val="tx1">
                      <a:lumMod val="75000"/>
                      <a:lumOff val="25000"/>
                    </a:schemeClr>
                  </a:solidFill>
                  <a:latin typeface="华文新魏" panose="02010800040101010101" charset="-122"/>
                  <a:ea typeface="华文新魏" panose="02010800040101010101" charset="-122"/>
                  <a:cs typeface="+mn-ea"/>
                  <a:sym typeface="+mn-lt"/>
                </a:rPr>
                <a:t>象</a:t>
              </a:r>
            </a:p>
          </p:txBody>
        </p:sp>
        <p:sp>
          <p:nvSpPr>
            <p:cNvPr id="15" name="PA-椭圆 76"/>
            <p:cNvSpPr/>
            <p:nvPr>
              <p:custDataLst>
                <p:tags r:id="rId20"/>
              </p:custDataLst>
            </p:nvPr>
          </p:nvSpPr>
          <p:spPr>
            <a:xfrm>
              <a:off x="5876613" y="1548709"/>
              <a:ext cx="791852" cy="791852"/>
            </a:xfrm>
            <a:prstGeom prst="ellipse">
              <a:avLst/>
            </a:prstGeom>
            <a:solidFill>
              <a:srgbClr val="F2AA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0">
                <a:latin typeface="华文新魏" panose="02010800040101010101" charset="-122"/>
                <a:ea typeface="华文新魏" panose="02010800040101010101" charset="-122"/>
                <a:cs typeface="+mn-ea"/>
                <a:sym typeface="+mn-lt"/>
              </a:endParaRPr>
            </a:p>
          </p:txBody>
        </p:sp>
        <p:sp>
          <p:nvSpPr>
            <p:cNvPr id="16" name="PA-文本框 77"/>
            <p:cNvSpPr txBox="1"/>
            <p:nvPr>
              <p:custDataLst>
                <p:tags r:id="rId21"/>
              </p:custDataLst>
            </p:nvPr>
          </p:nvSpPr>
          <p:spPr>
            <a:xfrm>
              <a:off x="5902239" y="1509563"/>
              <a:ext cx="740598" cy="841614"/>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lvl="0" algn="dist">
                <a:defRPr>
                  <a:solidFill>
                    <a:schemeClr val="bg1"/>
                  </a:solidFill>
                  <a:latin typeface="OPPOSans R" panose="00020600040101010101" pitchFamily="18" charset="-122"/>
                  <a:ea typeface="OPPOSans R" panose="00020600040101010101" pitchFamily="18" charset="-122"/>
                  <a:cs typeface="OPPOSans R" panose="00020600040101010101" pitchFamily="18" charset="-122"/>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US" altLang="zh-CN" sz="2400" dirty="0">
                  <a:gradFill>
                    <a:gsLst>
                      <a:gs pos="100000">
                        <a:schemeClr val="bg1">
                          <a:alpha val="0"/>
                        </a:schemeClr>
                      </a:gs>
                      <a:gs pos="73000">
                        <a:schemeClr val="bg1"/>
                      </a:gs>
                    </a:gsLst>
                    <a:lin ang="5400000" scaled="0"/>
                  </a:gradFill>
                  <a:latin typeface="华文新魏" panose="02010800040101010101" charset="-122"/>
                  <a:ea typeface="华文新魏" panose="02010800040101010101" charset="-122"/>
                  <a:cs typeface="+mn-ea"/>
                  <a:sym typeface="+mn-lt"/>
                </a:rPr>
                <a:t>06</a:t>
              </a:r>
            </a:p>
          </p:txBody>
        </p:sp>
      </p:grpSp>
      <p:grpSp>
        <p:nvGrpSpPr>
          <p:cNvPr id="4" name="PA-组合 41"/>
          <p:cNvGrpSpPr/>
          <p:nvPr>
            <p:custDataLst>
              <p:tags r:id="rId15"/>
            </p:custDataLst>
          </p:nvPr>
        </p:nvGrpSpPr>
        <p:grpSpPr>
          <a:xfrm>
            <a:off x="5115560" y="5525770"/>
            <a:ext cx="6042026" cy="841073"/>
            <a:chOff x="5876613" y="1509563"/>
            <a:chExt cx="6041575" cy="841614"/>
          </a:xfrm>
        </p:grpSpPr>
        <p:sp>
          <p:nvSpPr>
            <p:cNvPr id="7" name="PA-文本框 20"/>
            <p:cNvSpPr txBox="1"/>
            <p:nvPr>
              <p:custDataLst>
                <p:tags r:id="rId16"/>
              </p:custDataLst>
            </p:nvPr>
          </p:nvSpPr>
          <p:spPr>
            <a:xfrm>
              <a:off x="6857615" y="1721154"/>
              <a:ext cx="5060573" cy="583940"/>
            </a:xfrm>
            <a:prstGeom prst="rect">
              <a:avLst/>
            </a:prstGeom>
            <a:noFill/>
          </p:spPr>
          <p:txBody>
            <a:bodyPr wrap="square" rtlCol="0">
              <a:spAutoFit/>
            </a:bodyPr>
            <a:lstStyle/>
            <a:p>
              <a:pPr algn="dist"/>
              <a:r>
                <a:rPr lang="zh-CN" altLang="en-US" sz="3200" dirty="0">
                  <a:solidFill>
                    <a:schemeClr val="tx1">
                      <a:lumMod val="75000"/>
                      <a:lumOff val="25000"/>
                    </a:schemeClr>
                  </a:solidFill>
                  <a:latin typeface="华文新魏" panose="02010800040101010101" charset="-122"/>
                  <a:ea typeface="华文新魏" panose="02010800040101010101" charset="-122"/>
                  <a:cs typeface="华文新魏" panose="02010800040101010101" charset="-122"/>
                  <a:sym typeface="+mn-lt"/>
                </a:rPr>
                <a:t>创新素养培育的指标结构</a:t>
              </a:r>
            </a:p>
          </p:txBody>
        </p:sp>
        <p:sp>
          <p:nvSpPr>
            <p:cNvPr id="14" name="PA-椭圆 40"/>
            <p:cNvSpPr/>
            <p:nvPr>
              <p:custDataLst>
                <p:tags r:id="rId17"/>
              </p:custDataLst>
            </p:nvPr>
          </p:nvSpPr>
          <p:spPr>
            <a:xfrm>
              <a:off x="5876613" y="1548709"/>
              <a:ext cx="791852" cy="791852"/>
            </a:xfrm>
            <a:prstGeom prst="ellipse">
              <a:avLst/>
            </a:prstGeom>
            <a:solidFill>
              <a:srgbClr val="34A0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0">
                <a:latin typeface="华文新魏" panose="02010800040101010101" charset="-122"/>
                <a:ea typeface="华文新魏" panose="02010800040101010101" charset="-122"/>
                <a:cs typeface="+mn-ea"/>
                <a:sym typeface="+mn-lt"/>
              </a:endParaRPr>
            </a:p>
          </p:txBody>
        </p:sp>
        <p:sp>
          <p:nvSpPr>
            <p:cNvPr id="17" name="PA-文本框 23"/>
            <p:cNvSpPr txBox="1"/>
            <p:nvPr>
              <p:custDataLst>
                <p:tags r:id="rId18"/>
              </p:custDataLst>
            </p:nvPr>
          </p:nvSpPr>
          <p:spPr>
            <a:xfrm>
              <a:off x="5902239" y="1509563"/>
              <a:ext cx="740598" cy="841614"/>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lvl="0" algn="dist">
                <a:defRPr>
                  <a:solidFill>
                    <a:schemeClr val="bg1"/>
                  </a:solidFill>
                  <a:latin typeface="OPPOSans R" panose="00020600040101010101" pitchFamily="18" charset="-122"/>
                  <a:ea typeface="OPPOSans R" panose="00020600040101010101" pitchFamily="18" charset="-122"/>
                  <a:cs typeface="OPPOSans R" panose="00020600040101010101" pitchFamily="18" charset="-122"/>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US" altLang="zh-CN" sz="2400" dirty="0">
                  <a:gradFill>
                    <a:gsLst>
                      <a:gs pos="100000">
                        <a:schemeClr val="bg1">
                          <a:alpha val="0"/>
                        </a:schemeClr>
                      </a:gs>
                      <a:gs pos="73000">
                        <a:schemeClr val="bg1"/>
                      </a:gs>
                    </a:gsLst>
                    <a:lin ang="5400000" scaled="0"/>
                  </a:gradFill>
                  <a:latin typeface="华文新魏" panose="02010800040101010101" charset="-122"/>
                  <a:ea typeface="华文新魏" panose="02010800040101010101" charset="-122"/>
                  <a:cs typeface="+mn-ea"/>
                  <a:sym typeface="+mn-lt"/>
                </a:rPr>
                <a:t>07</a:t>
              </a:r>
            </a:p>
          </p:txBody>
        </p:sp>
      </p:gr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PA-任意多边形 81"/>
          <p:cNvSpPr/>
          <p:nvPr>
            <p:custDataLst>
              <p:tags r:id="rId1"/>
            </p:custDataLst>
          </p:nvPr>
        </p:nvSpPr>
        <p:spPr>
          <a:xfrm>
            <a:off x="9209590" y="0"/>
            <a:ext cx="2982410" cy="1758786"/>
          </a:xfrm>
          <a:custGeom>
            <a:avLst/>
            <a:gdLst>
              <a:gd name="connsiteX0" fmla="*/ 0 w 2982410"/>
              <a:gd name="connsiteY0" fmla="*/ 0 h 1758786"/>
              <a:gd name="connsiteX1" fmla="*/ 2982410 w 2982410"/>
              <a:gd name="connsiteY1" fmla="*/ 0 h 1758786"/>
              <a:gd name="connsiteX2" fmla="*/ 2982410 w 2982410"/>
              <a:gd name="connsiteY2" fmla="*/ 1756560 h 1758786"/>
              <a:gd name="connsiteX3" fmla="*/ 2894366 w 2982410"/>
              <a:gd name="connsiteY3" fmla="*/ 1758786 h 1758786"/>
              <a:gd name="connsiteX4" fmla="*/ 24401 w 2982410"/>
              <a:gd name="connsiteY4" fmla="*/ 50655 h 17587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82410" h="1758786">
                <a:moveTo>
                  <a:pt x="0" y="0"/>
                </a:moveTo>
                <a:lnTo>
                  <a:pt x="2982410" y="0"/>
                </a:lnTo>
                <a:lnTo>
                  <a:pt x="2982410" y="1756560"/>
                </a:lnTo>
                <a:lnTo>
                  <a:pt x="2894366" y="1758786"/>
                </a:lnTo>
                <a:cubicBezTo>
                  <a:pt x="1655077" y="1758786"/>
                  <a:pt x="577108" y="1068095"/>
                  <a:pt x="24401" y="50655"/>
                </a:cubicBezTo>
                <a:close/>
              </a:path>
            </a:pathLst>
          </a:custGeom>
          <a:solidFill>
            <a:schemeClr val="bg1">
              <a:lumMod val="95000"/>
              <a:alpha val="6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8" name="PA-同心圆 37"/>
          <p:cNvSpPr/>
          <p:nvPr>
            <p:custDataLst>
              <p:tags r:id="rId2"/>
            </p:custDataLst>
          </p:nvPr>
        </p:nvSpPr>
        <p:spPr>
          <a:xfrm>
            <a:off x="10458800" y="-508000"/>
            <a:ext cx="1074388" cy="1074388"/>
          </a:xfrm>
          <a:prstGeom prst="donut">
            <a:avLst>
              <a:gd name="adj" fmla="val 18999"/>
            </a:avLst>
          </a:prstGeom>
          <a:solidFill>
            <a:srgbClr val="34A0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8" name="PA-椭圆 7"/>
          <p:cNvSpPr/>
          <p:nvPr>
            <p:custDataLst>
              <p:tags r:id="rId3"/>
            </p:custDataLst>
          </p:nvPr>
        </p:nvSpPr>
        <p:spPr>
          <a:xfrm>
            <a:off x="-609872" y="5976334"/>
            <a:ext cx="1487714" cy="1487714"/>
          </a:xfrm>
          <a:prstGeom prst="ellipse">
            <a:avLst/>
          </a:prstGeom>
          <a:noFill/>
          <a:ln w="254000">
            <a:solidFill>
              <a:srgbClr val="F2AA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2" name="图片 1"/>
          <p:cNvPicPr>
            <a:picLocks noChangeAspect="1"/>
          </p:cNvPicPr>
          <p:nvPr/>
        </p:nvPicPr>
        <p:blipFill>
          <a:blip r:embed="rId5"/>
          <a:stretch>
            <a:fillRect/>
          </a:stretch>
        </p:blipFill>
        <p:spPr>
          <a:xfrm>
            <a:off x="1209040" y="1351915"/>
            <a:ext cx="9379585" cy="3986530"/>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PA-任意多边形 81"/>
          <p:cNvSpPr/>
          <p:nvPr>
            <p:custDataLst>
              <p:tags r:id="rId1"/>
            </p:custDataLst>
          </p:nvPr>
        </p:nvSpPr>
        <p:spPr>
          <a:xfrm>
            <a:off x="9209590" y="0"/>
            <a:ext cx="2982410" cy="1758786"/>
          </a:xfrm>
          <a:custGeom>
            <a:avLst/>
            <a:gdLst>
              <a:gd name="connsiteX0" fmla="*/ 0 w 2982410"/>
              <a:gd name="connsiteY0" fmla="*/ 0 h 1758786"/>
              <a:gd name="connsiteX1" fmla="*/ 2982410 w 2982410"/>
              <a:gd name="connsiteY1" fmla="*/ 0 h 1758786"/>
              <a:gd name="connsiteX2" fmla="*/ 2982410 w 2982410"/>
              <a:gd name="connsiteY2" fmla="*/ 1756560 h 1758786"/>
              <a:gd name="connsiteX3" fmla="*/ 2894366 w 2982410"/>
              <a:gd name="connsiteY3" fmla="*/ 1758786 h 1758786"/>
              <a:gd name="connsiteX4" fmla="*/ 24401 w 2982410"/>
              <a:gd name="connsiteY4" fmla="*/ 50655 h 17587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82410" h="1758786">
                <a:moveTo>
                  <a:pt x="0" y="0"/>
                </a:moveTo>
                <a:lnTo>
                  <a:pt x="2982410" y="0"/>
                </a:lnTo>
                <a:lnTo>
                  <a:pt x="2982410" y="1756560"/>
                </a:lnTo>
                <a:lnTo>
                  <a:pt x="2894366" y="1758786"/>
                </a:lnTo>
                <a:cubicBezTo>
                  <a:pt x="1655077" y="1758786"/>
                  <a:pt x="577108" y="1068095"/>
                  <a:pt x="24401" y="50655"/>
                </a:cubicBezTo>
                <a:close/>
              </a:path>
            </a:pathLst>
          </a:custGeom>
          <a:solidFill>
            <a:schemeClr val="bg1">
              <a:lumMod val="95000"/>
              <a:alpha val="6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8" name="PA-同心圆 37"/>
          <p:cNvSpPr/>
          <p:nvPr>
            <p:custDataLst>
              <p:tags r:id="rId2"/>
            </p:custDataLst>
          </p:nvPr>
        </p:nvSpPr>
        <p:spPr>
          <a:xfrm>
            <a:off x="10458800" y="-508000"/>
            <a:ext cx="1074388" cy="1074388"/>
          </a:xfrm>
          <a:prstGeom prst="donut">
            <a:avLst>
              <a:gd name="adj" fmla="val 18999"/>
            </a:avLst>
          </a:prstGeom>
          <a:solidFill>
            <a:srgbClr val="34A0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8" name="PA-椭圆 7"/>
          <p:cNvSpPr/>
          <p:nvPr>
            <p:custDataLst>
              <p:tags r:id="rId3"/>
            </p:custDataLst>
          </p:nvPr>
        </p:nvSpPr>
        <p:spPr>
          <a:xfrm>
            <a:off x="-609872" y="5976334"/>
            <a:ext cx="1487714" cy="1487714"/>
          </a:xfrm>
          <a:prstGeom prst="ellipse">
            <a:avLst/>
          </a:prstGeom>
          <a:noFill/>
          <a:ln w="254000">
            <a:solidFill>
              <a:srgbClr val="F2AA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2" name="图片 1"/>
          <p:cNvPicPr>
            <a:picLocks noChangeAspect="1"/>
          </p:cNvPicPr>
          <p:nvPr/>
        </p:nvPicPr>
        <p:blipFill>
          <a:blip r:embed="rId5"/>
          <a:stretch>
            <a:fillRect/>
          </a:stretch>
        </p:blipFill>
        <p:spPr>
          <a:xfrm>
            <a:off x="1136650" y="1758950"/>
            <a:ext cx="9918700" cy="2968625"/>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PA-任意多边形 81"/>
          <p:cNvSpPr/>
          <p:nvPr>
            <p:custDataLst>
              <p:tags r:id="rId1"/>
            </p:custDataLst>
          </p:nvPr>
        </p:nvSpPr>
        <p:spPr>
          <a:xfrm>
            <a:off x="9209590" y="0"/>
            <a:ext cx="2982410" cy="1758786"/>
          </a:xfrm>
          <a:custGeom>
            <a:avLst/>
            <a:gdLst>
              <a:gd name="connsiteX0" fmla="*/ 0 w 2982410"/>
              <a:gd name="connsiteY0" fmla="*/ 0 h 1758786"/>
              <a:gd name="connsiteX1" fmla="*/ 2982410 w 2982410"/>
              <a:gd name="connsiteY1" fmla="*/ 0 h 1758786"/>
              <a:gd name="connsiteX2" fmla="*/ 2982410 w 2982410"/>
              <a:gd name="connsiteY2" fmla="*/ 1756560 h 1758786"/>
              <a:gd name="connsiteX3" fmla="*/ 2894366 w 2982410"/>
              <a:gd name="connsiteY3" fmla="*/ 1758786 h 1758786"/>
              <a:gd name="connsiteX4" fmla="*/ 24401 w 2982410"/>
              <a:gd name="connsiteY4" fmla="*/ 50655 h 17587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82410" h="1758786">
                <a:moveTo>
                  <a:pt x="0" y="0"/>
                </a:moveTo>
                <a:lnTo>
                  <a:pt x="2982410" y="0"/>
                </a:lnTo>
                <a:lnTo>
                  <a:pt x="2982410" y="1756560"/>
                </a:lnTo>
                <a:lnTo>
                  <a:pt x="2894366" y="1758786"/>
                </a:lnTo>
                <a:cubicBezTo>
                  <a:pt x="1655077" y="1758786"/>
                  <a:pt x="577108" y="1068095"/>
                  <a:pt x="24401" y="50655"/>
                </a:cubicBezTo>
                <a:close/>
              </a:path>
            </a:pathLst>
          </a:custGeom>
          <a:solidFill>
            <a:schemeClr val="bg1">
              <a:lumMod val="95000"/>
              <a:alpha val="6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8" name="PA-同心圆 37"/>
          <p:cNvSpPr/>
          <p:nvPr>
            <p:custDataLst>
              <p:tags r:id="rId2"/>
            </p:custDataLst>
          </p:nvPr>
        </p:nvSpPr>
        <p:spPr>
          <a:xfrm>
            <a:off x="10458800" y="-508000"/>
            <a:ext cx="1074388" cy="1074388"/>
          </a:xfrm>
          <a:prstGeom prst="donut">
            <a:avLst>
              <a:gd name="adj" fmla="val 18999"/>
            </a:avLst>
          </a:prstGeom>
          <a:solidFill>
            <a:srgbClr val="34A0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8" name="PA-椭圆 7"/>
          <p:cNvSpPr/>
          <p:nvPr>
            <p:custDataLst>
              <p:tags r:id="rId3"/>
            </p:custDataLst>
          </p:nvPr>
        </p:nvSpPr>
        <p:spPr>
          <a:xfrm>
            <a:off x="-609872" y="5976334"/>
            <a:ext cx="1487714" cy="1487714"/>
          </a:xfrm>
          <a:prstGeom prst="ellipse">
            <a:avLst/>
          </a:prstGeom>
          <a:noFill/>
          <a:ln w="254000">
            <a:solidFill>
              <a:srgbClr val="F2AA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2" name="图片 1"/>
          <p:cNvPicPr>
            <a:picLocks noChangeAspect="1"/>
          </p:cNvPicPr>
          <p:nvPr/>
        </p:nvPicPr>
        <p:blipFill>
          <a:blip r:embed="rId5"/>
          <a:stretch>
            <a:fillRect/>
          </a:stretch>
        </p:blipFill>
        <p:spPr>
          <a:xfrm>
            <a:off x="1192530" y="1534160"/>
            <a:ext cx="9546590" cy="3689350"/>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PA-任意多边形 81"/>
          <p:cNvSpPr/>
          <p:nvPr>
            <p:custDataLst>
              <p:tags r:id="rId1"/>
            </p:custDataLst>
          </p:nvPr>
        </p:nvSpPr>
        <p:spPr>
          <a:xfrm>
            <a:off x="9209590" y="0"/>
            <a:ext cx="2982410" cy="1758786"/>
          </a:xfrm>
          <a:custGeom>
            <a:avLst/>
            <a:gdLst>
              <a:gd name="connsiteX0" fmla="*/ 0 w 2982410"/>
              <a:gd name="connsiteY0" fmla="*/ 0 h 1758786"/>
              <a:gd name="connsiteX1" fmla="*/ 2982410 w 2982410"/>
              <a:gd name="connsiteY1" fmla="*/ 0 h 1758786"/>
              <a:gd name="connsiteX2" fmla="*/ 2982410 w 2982410"/>
              <a:gd name="connsiteY2" fmla="*/ 1756560 h 1758786"/>
              <a:gd name="connsiteX3" fmla="*/ 2894366 w 2982410"/>
              <a:gd name="connsiteY3" fmla="*/ 1758786 h 1758786"/>
              <a:gd name="connsiteX4" fmla="*/ 24401 w 2982410"/>
              <a:gd name="connsiteY4" fmla="*/ 50655 h 17587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82410" h="1758786">
                <a:moveTo>
                  <a:pt x="0" y="0"/>
                </a:moveTo>
                <a:lnTo>
                  <a:pt x="2982410" y="0"/>
                </a:lnTo>
                <a:lnTo>
                  <a:pt x="2982410" y="1756560"/>
                </a:lnTo>
                <a:lnTo>
                  <a:pt x="2894366" y="1758786"/>
                </a:lnTo>
                <a:cubicBezTo>
                  <a:pt x="1655077" y="1758786"/>
                  <a:pt x="577108" y="1068095"/>
                  <a:pt x="24401" y="50655"/>
                </a:cubicBezTo>
                <a:close/>
              </a:path>
            </a:pathLst>
          </a:custGeom>
          <a:solidFill>
            <a:schemeClr val="bg1">
              <a:lumMod val="95000"/>
              <a:alpha val="6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8" name="PA-同心圆 37"/>
          <p:cNvSpPr/>
          <p:nvPr>
            <p:custDataLst>
              <p:tags r:id="rId2"/>
            </p:custDataLst>
          </p:nvPr>
        </p:nvSpPr>
        <p:spPr>
          <a:xfrm>
            <a:off x="10458800" y="-508000"/>
            <a:ext cx="1074388" cy="1074388"/>
          </a:xfrm>
          <a:prstGeom prst="donut">
            <a:avLst>
              <a:gd name="adj" fmla="val 18999"/>
            </a:avLst>
          </a:prstGeom>
          <a:solidFill>
            <a:srgbClr val="34A0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8" name="PA-椭圆 7"/>
          <p:cNvSpPr/>
          <p:nvPr>
            <p:custDataLst>
              <p:tags r:id="rId3"/>
            </p:custDataLst>
          </p:nvPr>
        </p:nvSpPr>
        <p:spPr>
          <a:xfrm>
            <a:off x="-609872" y="5976334"/>
            <a:ext cx="1487714" cy="1487714"/>
          </a:xfrm>
          <a:prstGeom prst="ellipse">
            <a:avLst/>
          </a:prstGeom>
          <a:noFill/>
          <a:ln w="254000">
            <a:solidFill>
              <a:srgbClr val="F2AA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2" name="图片 1"/>
          <p:cNvPicPr>
            <a:picLocks noChangeAspect="1"/>
          </p:cNvPicPr>
          <p:nvPr/>
        </p:nvPicPr>
        <p:blipFill>
          <a:blip r:embed="rId5"/>
          <a:stretch>
            <a:fillRect/>
          </a:stretch>
        </p:blipFill>
        <p:spPr>
          <a:xfrm>
            <a:off x="1436370" y="1839595"/>
            <a:ext cx="9319260" cy="3178810"/>
          </a:xfrm>
          <a:prstGeom prst="rect">
            <a:avLst/>
          </a:prstGeo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PA-任意多边形 81"/>
          <p:cNvSpPr/>
          <p:nvPr>
            <p:custDataLst>
              <p:tags r:id="rId1"/>
            </p:custDataLst>
          </p:nvPr>
        </p:nvSpPr>
        <p:spPr>
          <a:xfrm>
            <a:off x="9209590" y="0"/>
            <a:ext cx="2982410" cy="1758786"/>
          </a:xfrm>
          <a:custGeom>
            <a:avLst/>
            <a:gdLst>
              <a:gd name="connsiteX0" fmla="*/ 0 w 2982410"/>
              <a:gd name="connsiteY0" fmla="*/ 0 h 1758786"/>
              <a:gd name="connsiteX1" fmla="*/ 2982410 w 2982410"/>
              <a:gd name="connsiteY1" fmla="*/ 0 h 1758786"/>
              <a:gd name="connsiteX2" fmla="*/ 2982410 w 2982410"/>
              <a:gd name="connsiteY2" fmla="*/ 1756560 h 1758786"/>
              <a:gd name="connsiteX3" fmla="*/ 2894366 w 2982410"/>
              <a:gd name="connsiteY3" fmla="*/ 1758786 h 1758786"/>
              <a:gd name="connsiteX4" fmla="*/ 24401 w 2982410"/>
              <a:gd name="connsiteY4" fmla="*/ 50655 h 17587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82410" h="1758786">
                <a:moveTo>
                  <a:pt x="0" y="0"/>
                </a:moveTo>
                <a:lnTo>
                  <a:pt x="2982410" y="0"/>
                </a:lnTo>
                <a:lnTo>
                  <a:pt x="2982410" y="1756560"/>
                </a:lnTo>
                <a:lnTo>
                  <a:pt x="2894366" y="1758786"/>
                </a:lnTo>
                <a:cubicBezTo>
                  <a:pt x="1655077" y="1758786"/>
                  <a:pt x="577108" y="1068095"/>
                  <a:pt x="24401" y="50655"/>
                </a:cubicBezTo>
                <a:close/>
              </a:path>
            </a:pathLst>
          </a:custGeom>
          <a:solidFill>
            <a:schemeClr val="bg1">
              <a:lumMod val="95000"/>
              <a:alpha val="6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8" name="PA-同心圆 37"/>
          <p:cNvSpPr/>
          <p:nvPr>
            <p:custDataLst>
              <p:tags r:id="rId2"/>
            </p:custDataLst>
          </p:nvPr>
        </p:nvSpPr>
        <p:spPr>
          <a:xfrm>
            <a:off x="10458800" y="-508000"/>
            <a:ext cx="1074388" cy="1074388"/>
          </a:xfrm>
          <a:prstGeom prst="donut">
            <a:avLst>
              <a:gd name="adj" fmla="val 18999"/>
            </a:avLst>
          </a:prstGeom>
          <a:solidFill>
            <a:srgbClr val="34A0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8" name="PA-椭圆 7"/>
          <p:cNvSpPr/>
          <p:nvPr>
            <p:custDataLst>
              <p:tags r:id="rId3"/>
            </p:custDataLst>
          </p:nvPr>
        </p:nvSpPr>
        <p:spPr>
          <a:xfrm>
            <a:off x="-609872" y="5976334"/>
            <a:ext cx="1487714" cy="1487714"/>
          </a:xfrm>
          <a:prstGeom prst="ellipse">
            <a:avLst/>
          </a:prstGeom>
          <a:noFill/>
          <a:ln w="254000">
            <a:solidFill>
              <a:srgbClr val="F2AA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2" name="图片 1"/>
          <p:cNvPicPr>
            <a:picLocks noChangeAspect="1"/>
          </p:cNvPicPr>
          <p:nvPr/>
        </p:nvPicPr>
        <p:blipFill>
          <a:blip r:embed="rId5"/>
          <a:stretch>
            <a:fillRect/>
          </a:stretch>
        </p:blipFill>
        <p:spPr>
          <a:xfrm>
            <a:off x="1322705" y="995045"/>
            <a:ext cx="9326880" cy="4755515"/>
          </a:xfrm>
          <a:prstGeom prst="rect">
            <a:avLst/>
          </a:prstGeo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FCFCFC"/>
        </a:solidFill>
        <a:effectLst/>
      </p:bgPr>
    </p:bg>
    <p:spTree>
      <p:nvGrpSpPr>
        <p:cNvPr id="1" name=""/>
        <p:cNvGrpSpPr/>
        <p:nvPr/>
      </p:nvGrpSpPr>
      <p:grpSpPr>
        <a:xfrm>
          <a:off x="0" y="0"/>
          <a:ext cx="0" cy="0"/>
          <a:chOff x="0" y="0"/>
          <a:chExt cx="0" cy="0"/>
        </a:xfrm>
      </p:grpSpPr>
      <p:sp>
        <p:nvSpPr>
          <p:cNvPr id="3" name="PA-矩形 2"/>
          <p:cNvSpPr/>
          <p:nvPr>
            <p:custDataLst>
              <p:tags r:id="rId1"/>
            </p:custDataLst>
          </p:nvPr>
        </p:nvSpPr>
        <p:spPr>
          <a:xfrm>
            <a:off x="0" y="0"/>
            <a:ext cx="3496245" cy="6858000"/>
          </a:xfrm>
          <a:prstGeom prst="rect">
            <a:avLst/>
          </a:prstGeom>
          <a:blipFill>
            <a:blip r:embed="rId17" cstate="email"/>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6" name="PA-矩形 35"/>
          <p:cNvSpPr/>
          <p:nvPr>
            <p:custDataLst>
              <p:tags r:id="rId2"/>
            </p:custDataLst>
          </p:nvPr>
        </p:nvSpPr>
        <p:spPr>
          <a:xfrm>
            <a:off x="0" y="0"/>
            <a:ext cx="3496245" cy="6858000"/>
          </a:xfrm>
          <a:prstGeom prst="rect">
            <a:avLst/>
          </a:prstGeom>
          <a:solidFill>
            <a:srgbClr val="34A0A4">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82" name="PA-任意多边形 81"/>
          <p:cNvSpPr/>
          <p:nvPr>
            <p:custDataLst>
              <p:tags r:id="rId3"/>
            </p:custDataLst>
          </p:nvPr>
        </p:nvSpPr>
        <p:spPr>
          <a:xfrm>
            <a:off x="9209590" y="0"/>
            <a:ext cx="2982410" cy="1758786"/>
          </a:xfrm>
          <a:custGeom>
            <a:avLst/>
            <a:gdLst>
              <a:gd name="connsiteX0" fmla="*/ 0 w 2982410"/>
              <a:gd name="connsiteY0" fmla="*/ 0 h 1758786"/>
              <a:gd name="connsiteX1" fmla="*/ 2982410 w 2982410"/>
              <a:gd name="connsiteY1" fmla="*/ 0 h 1758786"/>
              <a:gd name="connsiteX2" fmla="*/ 2982410 w 2982410"/>
              <a:gd name="connsiteY2" fmla="*/ 1756560 h 1758786"/>
              <a:gd name="connsiteX3" fmla="*/ 2894366 w 2982410"/>
              <a:gd name="connsiteY3" fmla="*/ 1758786 h 1758786"/>
              <a:gd name="connsiteX4" fmla="*/ 24401 w 2982410"/>
              <a:gd name="connsiteY4" fmla="*/ 50655 h 17587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82410" h="1758786">
                <a:moveTo>
                  <a:pt x="0" y="0"/>
                </a:moveTo>
                <a:lnTo>
                  <a:pt x="2982410" y="0"/>
                </a:lnTo>
                <a:lnTo>
                  <a:pt x="2982410" y="1756560"/>
                </a:lnTo>
                <a:lnTo>
                  <a:pt x="2894366" y="1758786"/>
                </a:lnTo>
                <a:cubicBezTo>
                  <a:pt x="1655077" y="1758786"/>
                  <a:pt x="577108" y="1068095"/>
                  <a:pt x="24401" y="50655"/>
                </a:cubicBezTo>
                <a:close/>
              </a:path>
            </a:pathLst>
          </a:custGeom>
          <a:solidFill>
            <a:schemeClr val="bg1">
              <a:lumMod val="95000"/>
              <a:alpha val="6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6" name="PA-同心圆 5"/>
          <p:cNvSpPr/>
          <p:nvPr>
            <p:custDataLst>
              <p:tags r:id="rId4"/>
            </p:custDataLst>
          </p:nvPr>
        </p:nvSpPr>
        <p:spPr>
          <a:xfrm>
            <a:off x="2677485" y="2859554"/>
            <a:ext cx="1510088" cy="1510088"/>
          </a:xfrm>
          <a:prstGeom prst="donut">
            <a:avLst/>
          </a:prstGeom>
          <a:solidFill>
            <a:srgbClr val="34A0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86" name="PA-任意多边形 85"/>
          <p:cNvSpPr/>
          <p:nvPr>
            <p:custDataLst>
              <p:tags r:id="rId5"/>
            </p:custDataLst>
          </p:nvPr>
        </p:nvSpPr>
        <p:spPr>
          <a:xfrm>
            <a:off x="1" y="5919126"/>
            <a:ext cx="2828861" cy="938874"/>
          </a:xfrm>
          <a:custGeom>
            <a:avLst/>
            <a:gdLst>
              <a:gd name="connsiteX0" fmla="*/ 539750 w 2828861"/>
              <a:gd name="connsiteY0" fmla="*/ 0 h 938874"/>
              <a:gd name="connsiteX1" fmla="*/ 2615894 w 2828861"/>
              <a:gd name="connsiteY1" fmla="*/ 745316 h 938874"/>
              <a:gd name="connsiteX2" fmla="*/ 2828861 w 2828861"/>
              <a:gd name="connsiteY2" fmla="*/ 938874 h 938874"/>
              <a:gd name="connsiteX3" fmla="*/ 0 w 2828861"/>
              <a:gd name="connsiteY3" fmla="*/ 938874 h 938874"/>
              <a:gd name="connsiteX4" fmla="*/ 0 w 2828861"/>
              <a:gd name="connsiteY4" fmla="*/ 45231 h 938874"/>
              <a:gd name="connsiteX5" fmla="*/ 42690 w 2828861"/>
              <a:gd name="connsiteY5" fmla="*/ 37608 h 938874"/>
              <a:gd name="connsiteX6" fmla="*/ 539750 w 2828861"/>
              <a:gd name="connsiteY6" fmla="*/ 0 h 9388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28861" h="938874">
                <a:moveTo>
                  <a:pt x="539750" y="0"/>
                </a:moveTo>
                <a:cubicBezTo>
                  <a:pt x="1328389" y="0"/>
                  <a:pt x="2051699" y="279702"/>
                  <a:pt x="2615894" y="745316"/>
                </a:cubicBezTo>
                <a:lnTo>
                  <a:pt x="2828861" y="938874"/>
                </a:lnTo>
                <a:lnTo>
                  <a:pt x="0" y="938874"/>
                </a:lnTo>
                <a:lnTo>
                  <a:pt x="0" y="45231"/>
                </a:lnTo>
                <a:lnTo>
                  <a:pt x="42690" y="37608"/>
                </a:lnTo>
                <a:cubicBezTo>
                  <a:pt x="204762" y="12844"/>
                  <a:pt x="370756" y="0"/>
                  <a:pt x="539750" y="0"/>
                </a:cubicBezTo>
                <a:close/>
              </a:path>
            </a:pathLst>
          </a:custGeom>
          <a:solidFill>
            <a:schemeClr val="bg1">
              <a:lumMod val="95000"/>
              <a:alpha val="7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8" name="PA-椭圆 7"/>
          <p:cNvSpPr/>
          <p:nvPr>
            <p:custDataLst>
              <p:tags r:id="rId6"/>
            </p:custDataLst>
          </p:nvPr>
        </p:nvSpPr>
        <p:spPr>
          <a:xfrm>
            <a:off x="11448143" y="6044279"/>
            <a:ext cx="1487714" cy="1487714"/>
          </a:xfrm>
          <a:prstGeom prst="ellipse">
            <a:avLst/>
          </a:prstGeom>
          <a:noFill/>
          <a:ln w="254000">
            <a:solidFill>
              <a:srgbClr val="F2AA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9" name="PA-同心圆 8"/>
          <p:cNvSpPr/>
          <p:nvPr>
            <p:custDataLst>
              <p:tags r:id="rId7"/>
            </p:custDataLst>
          </p:nvPr>
        </p:nvSpPr>
        <p:spPr>
          <a:xfrm>
            <a:off x="1576717" y="1758786"/>
            <a:ext cx="3711625" cy="3711625"/>
          </a:xfrm>
          <a:prstGeom prst="donut">
            <a:avLst>
              <a:gd name="adj" fmla="val 18999"/>
            </a:avLst>
          </a:prstGeom>
          <a:solidFill>
            <a:srgbClr val="F2AA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pic>
        <p:nvPicPr>
          <p:cNvPr id="5" name="PA-图片 4"/>
          <p:cNvPicPr>
            <a:picLocks noChangeAspect="1"/>
          </p:cNvPicPr>
          <p:nvPr>
            <p:custDataLst>
              <p:tags r:id="rId8"/>
            </p:custDataLst>
          </p:nvPr>
        </p:nvPicPr>
        <p:blipFill rotWithShape="1">
          <a:blip r:embed="rId18" cstate="email"/>
          <a:srcRect/>
          <a:stretch>
            <a:fillRect/>
          </a:stretch>
        </p:blipFill>
        <p:spPr>
          <a:xfrm>
            <a:off x="2494724" y="2676793"/>
            <a:ext cx="1875610" cy="1875610"/>
          </a:xfrm>
          <a:prstGeom prst="ellipse">
            <a:avLst/>
          </a:prstGeom>
          <a:ln w="63500">
            <a:solidFill>
              <a:schemeClr val="bg1"/>
            </a:solidFill>
          </a:ln>
        </p:spPr>
      </p:pic>
      <p:sp>
        <p:nvSpPr>
          <p:cNvPr id="21" name="PA-文本框 20"/>
          <p:cNvSpPr txBox="1"/>
          <p:nvPr>
            <p:custDataLst>
              <p:tags r:id="rId9"/>
            </p:custDataLst>
          </p:nvPr>
        </p:nvSpPr>
        <p:spPr>
          <a:xfrm>
            <a:off x="5193030" y="3138170"/>
            <a:ext cx="7041515" cy="829945"/>
          </a:xfrm>
          <a:prstGeom prst="rect">
            <a:avLst/>
          </a:prstGeom>
          <a:noFill/>
        </p:spPr>
        <p:txBody>
          <a:bodyPr wrap="square" rtlCol="0">
            <a:spAutoFit/>
          </a:bodyPr>
          <a:lstStyle/>
          <a:p>
            <a:pPr algn="dist"/>
            <a:r>
              <a:rPr lang="zh-CN" altLang="en-US" sz="4800" dirty="0">
                <a:solidFill>
                  <a:schemeClr val="tx1">
                    <a:lumMod val="75000"/>
                    <a:lumOff val="25000"/>
                  </a:schemeClr>
                </a:solidFill>
                <a:latin typeface="华文新魏" panose="02010800040101010101" charset="-122"/>
                <a:ea typeface="华文新魏" panose="02010800040101010101" charset="-122"/>
                <a:cs typeface="华文新魏" panose="02010800040101010101" charset="-122"/>
                <a:sym typeface="+mn-lt"/>
              </a:rPr>
              <a:t>创新素养培育的指标结构</a:t>
            </a:r>
            <a:endParaRPr lang="zh-CN" altLang="en-US" sz="4800" dirty="0">
              <a:solidFill>
                <a:schemeClr val="tx1">
                  <a:lumMod val="75000"/>
                  <a:lumOff val="25000"/>
                </a:schemeClr>
              </a:solidFill>
              <a:latin typeface="华文新魏" panose="02010800040101010101" charset="-122"/>
              <a:ea typeface="华文新魏" panose="02010800040101010101" charset="-122"/>
              <a:cs typeface="+mn-ea"/>
              <a:sym typeface="+mn-lt"/>
            </a:endParaRPr>
          </a:p>
        </p:txBody>
      </p:sp>
      <p:sp>
        <p:nvSpPr>
          <p:cNvPr id="7" name="PA-矩形 6"/>
          <p:cNvSpPr/>
          <p:nvPr>
            <p:custDataLst>
              <p:tags r:id="rId10"/>
            </p:custDataLst>
          </p:nvPr>
        </p:nvSpPr>
        <p:spPr>
          <a:xfrm>
            <a:off x="5770922" y="2446909"/>
            <a:ext cx="5274450" cy="1758786"/>
          </a:xfrm>
          <a:prstGeom prst="rect">
            <a:avLst/>
          </a:prstGeom>
          <a:noFill/>
          <a:ln>
            <a:gradFill>
              <a:gsLst>
                <a:gs pos="0">
                  <a:schemeClr val="accent1">
                    <a:lumMod val="5000"/>
                    <a:lumOff val="95000"/>
                    <a:alpha val="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4" name="PA-文本框 23"/>
          <p:cNvSpPr txBox="1"/>
          <p:nvPr>
            <p:custDataLst>
              <p:tags r:id="rId11"/>
            </p:custDataLst>
          </p:nvPr>
        </p:nvSpPr>
        <p:spPr>
          <a:xfrm>
            <a:off x="2677485" y="3063563"/>
            <a:ext cx="1510088" cy="1142132"/>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lvl="0" algn="dist">
              <a:defRPr>
                <a:solidFill>
                  <a:schemeClr val="bg1"/>
                </a:solidFill>
                <a:latin typeface="OPPOSans R" panose="00020600040101010101" pitchFamily="18" charset="-122"/>
                <a:ea typeface="OPPOSans R" panose="00020600040101010101" pitchFamily="18" charset="-122"/>
                <a:cs typeface="OPPOSans R" panose="00020600040101010101" pitchFamily="18" charset="-122"/>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US" altLang="zh-CN" sz="8000" dirty="0">
                <a:gradFill>
                  <a:gsLst>
                    <a:gs pos="80000">
                      <a:schemeClr val="bg1">
                        <a:alpha val="0"/>
                      </a:schemeClr>
                    </a:gs>
                    <a:gs pos="60000">
                      <a:schemeClr val="bg1"/>
                    </a:gs>
                  </a:gsLst>
                  <a:lin ang="5400000" scaled="0"/>
                </a:gradFill>
                <a:latin typeface="+mn-lt"/>
                <a:ea typeface="+mn-ea"/>
                <a:cs typeface="+mn-ea"/>
                <a:sym typeface="+mn-lt"/>
              </a:rPr>
              <a:t>07</a:t>
            </a:r>
            <a:endParaRPr lang="zh-CN" altLang="en-US" sz="8000" dirty="0">
              <a:gradFill>
                <a:gsLst>
                  <a:gs pos="80000">
                    <a:schemeClr val="bg1">
                      <a:alpha val="0"/>
                    </a:schemeClr>
                  </a:gs>
                  <a:gs pos="60000">
                    <a:schemeClr val="bg1"/>
                  </a:gs>
                </a:gsLst>
                <a:lin ang="5400000" scaled="0"/>
              </a:gradFill>
              <a:latin typeface="+mn-lt"/>
              <a:ea typeface="+mn-ea"/>
              <a:cs typeface="+mn-ea"/>
              <a:sym typeface="+mn-lt"/>
            </a:endParaRPr>
          </a:p>
        </p:txBody>
      </p:sp>
      <p:sp>
        <p:nvSpPr>
          <p:cNvPr id="38" name="PA-同心圆 37"/>
          <p:cNvSpPr/>
          <p:nvPr>
            <p:custDataLst>
              <p:tags r:id="rId12"/>
            </p:custDataLst>
          </p:nvPr>
        </p:nvSpPr>
        <p:spPr>
          <a:xfrm>
            <a:off x="10458800" y="-508000"/>
            <a:ext cx="1074388" cy="1074388"/>
          </a:xfrm>
          <a:prstGeom prst="donut">
            <a:avLst>
              <a:gd name="adj" fmla="val 18999"/>
            </a:avLst>
          </a:prstGeom>
          <a:solidFill>
            <a:srgbClr val="34A0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39" name="PA-同心圆 38"/>
          <p:cNvSpPr/>
          <p:nvPr>
            <p:custDataLst>
              <p:tags r:id="rId13"/>
            </p:custDataLst>
          </p:nvPr>
        </p:nvSpPr>
        <p:spPr>
          <a:xfrm>
            <a:off x="5873517" y="1313820"/>
            <a:ext cx="311780" cy="311780"/>
          </a:xfrm>
          <a:prstGeom prst="donut">
            <a:avLst>
              <a:gd name="adj" fmla="val 18999"/>
            </a:avLst>
          </a:prstGeom>
          <a:solidFill>
            <a:srgbClr val="34A0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40" name="PA-同心圆 39"/>
          <p:cNvSpPr/>
          <p:nvPr>
            <p:custDataLst>
              <p:tags r:id="rId14"/>
            </p:custDataLst>
          </p:nvPr>
        </p:nvSpPr>
        <p:spPr>
          <a:xfrm>
            <a:off x="9493564" y="6546080"/>
            <a:ext cx="623840" cy="623840"/>
          </a:xfrm>
          <a:prstGeom prst="donut">
            <a:avLst>
              <a:gd name="adj" fmla="val 18999"/>
            </a:avLst>
          </a:prstGeom>
          <a:solidFill>
            <a:srgbClr val="34A0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43" name="PA-同心圆 42"/>
          <p:cNvSpPr/>
          <p:nvPr>
            <p:custDataLst>
              <p:tags r:id="rId15"/>
            </p:custDataLst>
          </p:nvPr>
        </p:nvSpPr>
        <p:spPr>
          <a:xfrm>
            <a:off x="7096036" y="4893818"/>
            <a:ext cx="419873" cy="419873"/>
          </a:xfrm>
          <a:prstGeom prst="donut">
            <a:avLst>
              <a:gd name="adj" fmla="val 18999"/>
            </a:avLst>
          </a:prstGeom>
          <a:solidFill>
            <a:srgbClr val="34A0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PA-任意多边形 81"/>
          <p:cNvSpPr/>
          <p:nvPr>
            <p:custDataLst>
              <p:tags r:id="rId1"/>
            </p:custDataLst>
          </p:nvPr>
        </p:nvSpPr>
        <p:spPr>
          <a:xfrm>
            <a:off x="9209590" y="0"/>
            <a:ext cx="2982410" cy="1758786"/>
          </a:xfrm>
          <a:custGeom>
            <a:avLst/>
            <a:gdLst>
              <a:gd name="connsiteX0" fmla="*/ 0 w 2982410"/>
              <a:gd name="connsiteY0" fmla="*/ 0 h 1758786"/>
              <a:gd name="connsiteX1" fmla="*/ 2982410 w 2982410"/>
              <a:gd name="connsiteY1" fmla="*/ 0 h 1758786"/>
              <a:gd name="connsiteX2" fmla="*/ 2982410 w 2982410"/>
              <a:gd name="connsiteY2" fmla="*/ 1756560 h 1758786"/>
              <a:gd name="connsiteX3" fmla="*/ 2894366 w 2982410"/>
              <a:gd name="connsiteY3" fmla="*/ 1758786 h 1758786"/>
              <a:gd name="connsiteX4" fmla="*/ 24401 w 2982410"/>
              <a:gd name="connsiteY4" fmla="*/ 50655 h 17587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82410" h="1758786">
                <a:moveTo>
                  <a:pt x="0" y="0"/>
                </a:moveTo>
                <a:lnTo>
                  <a:pt x="2982410" y="0"/>
                </a:lnTo>
                <a:lnTo>
                  <a:pt x="2982410" y="1756560"/>
                </a:lnTo>
                <a:lnTo>
                  <a:pt x="2894366" y="1758786"/>
                </a:lnTo>
                <a:cubicBezTo>
                  <a:pt x="1655077" y="1758786"/>
                  <a:pt x="577108" y="1068095"/>
                  <a:pt x="24401" y="50655"/>
                </a:cubicBezTo>
                <a:close/>
              </a:path>
            </a:pathLst>
          </a:custGeom>
          <a:solidFill>
            <a:schemeClr val="bg1">
              <a:lumMod val="95000"/>
              <a:alpha val="6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8" name="PA-同心圆 37"/>
          <p:cNvSpPr/>
          <p:nvPr>
            <p:custDataLst>
              <p:tags r:id="rId2"/>
            </p:custDataLst>
          </p:nvPr>
        </p:nvSpPr>
        <p:spPr>
          <a:xfrm>
            <a:off x="10458800" y="-508000"/>
            <a:ext cx="1074388" cy="1074388"/>
          </a:xfrm>
          <a:prstGeom prst="donut">
            <a:avLst>
              <a:gd name="adj" fmla="val 18999"/>
            </a:avLst>
          </a:prstGeom>
          <a:solidFill>
            <a:srgbClr val="34A0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8" name="PA-椭圆 7"/>
          <p:cNvSpPr/>
          <p:nvPr>
            <p:custDataLst>
              <p:tags r:id="rId3"/>
            </p:custDataLst>
          </p:nvPr>
        </p:nvSpPr>
        <p:spPr>
          <a:xfrm>
            <a:off x="-609872" y="5976334"/>
            <a:ext cx="1487714" cy="1487714"/>
          </a:xfrm>
          <a:prstGeom prst="ellipse">
            <a:avLst/>
          </a:prstGeom>
          <a:noFill/>
          <a:ln w="254000">
            <a:solidFill>
              <a:srgbClr val="F2AA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3" name="图片 2"/>
          <p:cNvPicPr>
            <a:picLocks noChangeAspect="1"/>
          </p:cNvPicPr>
          <p:nvPr/>
        </p:nvPicPr>
        <p:blipFill>
          <a:blip r:embed="rId5"/>
          <a:stretch>
            <a:fillRect/>
          </a:stretch>
        </p:blipFill>
        <p:spPr>
          <a:xfrm>
            <a:off x="1003300" y="987425"/>
            <a:ext cx="10405745" cy="4989195"/>
          </a:xfrm>
          <a:prstGeom prst="rect">
            <a:avLst/>
          </a:prstGeom>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PA-任意多边形 81"/>
          <p:cNvSpPr/>
          <p:nvPr>
            <p:custDataLst>
              <p:tags r:id="rId1"/>
            </p:custDataLst>
          </p:nvPr>
        </p:nvSpPr>
        <p:spPr>
          <a:xfrm>
            <a:off x="9209590" y="0"/>
            <a:ext cx="2982410" cy="1758786"/>
          </a:xfrm>
          <a:custGeom>
            <a:avLst/>
            <a:gdLst>
              <a:gd name="connsiteX0" fmla="*/ 0 w 2982410"/>
              <a:gd name="connsiteY0" fmla="*/ 0 h 1758786"/>
              <a:gd name="connsiteX1" fmla="*/ 2982410 w 2982410"/>
              <a:gd name="connsiteY1" fmla="*/ 0 h 1758786"/>
              <a:gd name="connsiteX2" fmla="*/ 2982410 w 2982410"/>
              <a:gd name="connsiteY2" fmla="*/ 1756560 h 1758786"/>
              <a:gd name="connsiteX3" fmla="*/ 2894366 w 2982410"/>
              <a:gd name="connsiteY3" fmla="*/ 1758786 h 1758786"/>
              <a:gd name="connsiteX4" fmla="*/ 24401 w 2982410"/>
              <a:gd name="connsiteY4" fmla="*/ 50655 h 17587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82410" h="1758786">
                <a:moveTo>
                  <a:pt x="0" y="0"/>
                </a:moveTo>
                <a:lnTo>
                  <a:pt x="2982410" y="0"/>
                </a:lnTo>
                <a:lnTo>
                  <a:pt x="2982410" y="1756560"/>
                </a:lnTo>
                <a:lnTo>
                  <a:pt x="2894366" y="1758786"/>
                </a:lnTo>
                <a:cubicBezTo>
                  <a:pt x="1655077" y="1758786"/>
                  <a:pt x="577108" y="1068095"/>
                  <a:pt x="24401" y="50655"/>
                </a:cubicBezTo>
                <a:close/>
              </a:path>
            </a:pathLst>
          </a:custGeom>
          <a:solidFill>
            <a:schemeClr val="bg1">
              <a:lumMod val="95000"/>
              <a:alpha val="6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8" name="PA-同心圆 37"/>
          <p:cNvSpPr/>
          <p:nvPr>
            <p:custDataLst>
              <p:tags r:id="rId2"/>
            </p:custDataLst>
          </p:nvPr>
        </p:nvSpPr>
        <p:spPr>
          <a:xfrm>
            <a:off x="10458800" y="-508000"/>
            <a:ext cx="1074388" cy="1074388"/>
          </a:xfrm>
          <a:prstGeom prst="donut">
            <a:avLst>
              <a:gd name="adj" fmla="val 18999"/>
            </a:avLst>
          </a:prstGeom>
          <a:solidFill>
            <a:srgbClr val="34A0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8" name="PA-椭圆 7"/>
          <p:cNvSpPr/>
          <p:nvPr>
            <p:custDataLst>
              <p:tags r:id="rId3"/>
            </p:custDataLst>
          </p:nvPr>
        </p:nvSpPr>
        <p:spPr>
          <a:xfrm>
            <a:off x="-609872" y="5976334"/>
            <a:ext cx="1487714" cy="1487714"/>
          </a:xfrm>
          <a:prstGeom prst="ellipse">
            <a:avLst/>
          </a:prstGeom>
          <a:noFill/>
          <a:ln w="254000">
            <a:solidFill>
              <a:srgbClr val="F2AA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2" name="图片 1"/>
          <p:cNvPicPr>
            <a:picLocks noChangeAspect="1"/>
          </p:cNvPicPr>
          <p:nvPr/>
        </p:nvPicPr>
        <p:blipFill>
          <a:blip r:embed="rId5"/>
          <a:stretch>
            <a:fillRect/>
          </a:stretch>
        </p:blipFill>
        <p:spPr>
          <a:xfrm>
            <a:off x="829945" y="411480"/>
            <a:ext cx="10118090" cy="6123940"/>
          </a:xfrm>
          <a:prstGeom prst="rect">
            <a:avLst/>
          </a:prstGeom>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PA-任意多边形 81"/>
          <p:cNvSpPr/>
          <p:nvPr>
            <p:custDataLst>
              <p:tags r:id="rId1"/>
            </p:custDataLst>
          </p:nvPr>
        </p:nvSpPr>
        <p:spPr>
          <a:xfrm>
            <a:off x="9209590" y="0"/>
            <a:ext cx="2982410" cy="1758786"/>
          </a:xfrm>
          <a:custGeom>
            <a:avLst/>
            <a:gdLst>
              <a:gd name="connsiteX0" fmla="*/ 0 w 2982410"/>
              <a:gd name="connsiteY0" fmla="*/ 0 h 1758786"/>
              <a:gd name="connsiteX1" fmla="*/ 2982410 w 2982410"/>
              <a:gd name="connsiteY1" fmla="*/ 0 h 1758786"/>
              <a:gd name="connsiteX2" fmla="*/ 2982410 w 2982410"/>
              <a:gd name="connsiteY2" fmla="*/ 1756560 h 1758786"/>
              <a:gd name="connsiteX3" fmla="*/ 2894366 w 2982410"/>
              <a:gd name="connsiteY3" fmla="*/ 1758786 h 1758786"/>
              <a:gd name="connsiteX4" fmla="*/ 24401 w 2982410"/>
              <a:gd name="connsiteY4" fmla="*/ 50655 h 17587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82410" h="1758786">
                <a:moveTo>
                  <a:pt x="0" y="0"/>
                </a:moveTo>
                <a:lnTo>
                  <a:pt x="2982410" y="0"/>
                </a:lnTo>
                <a:lnTo>
                  <a:pt x="2982410" y="1756560"/>
                </a:lnTo>
                <a:lnTo>
                  <a:pt x="2894366" y="1758786"/>
                </a:lnTo>
                <a:cubicBezTo>
                  <a:pt x="1655077" y="1758786"/>
                  <a:pt x="577108" y="1068095"/>
                  <a:pt x="24401" y="50655"/>
                </a:cubicBezTo>
                <a:close/>
              </a:path>
            </a:pathLst>
          </a:custGeom>
          <a:solidFill>
            <a:schemeClr val="bg1">
              <a:lumMod val="95000"/>
              <a:alpha val="6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8" name="PA-同心圆 37"/>
          <p:cNvSpPr/>
          <p:nvPr>
            <p:custDataLst>
              <p:tags r:id="rId2"/>
            </p:custDataLst>
          </p:nvPr>
        </p:nvSpPr>
        <p:spPr>
          <a:xfrm>
            <a:off x="10458800" y="-508000"/>
            <a:ext cx="1074388" cy="1074388"/>
          </a:xfrm>
          <a:prstGeom prst="donut">
            <a:avLst>
              <a:gd name="adj" fmla="val 18999"/>
            </a:avLst>
          </a:prstGeom>
          <a:solidFill>
            <a:srgbClr val="34A0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8" name="PA-椭圆 7"/>
          <p:cNvSpPr/>
          <p:nvPr>
            <p:custDataLst>
              <p:tags r:id="rId3"/>
            </p:custDataLst>
          </p:nvPr>
        </p:nvSpPr>
        <p:spPr>
          <a:xfrm>
            <a:off x="-609872" y="5976334"/>
            <a:ext cx="1487714" cy="1487714"/>
          </a:xfrm>
          <a:prstGeom prst="ellipse">
            <a:avLst/>
          </a:prstGeom>
          <a:noFill/>
          <a:ln w="254000">
            <a:solidFill>
              <a:srgbClr val="F2AA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2" name="图片 1"/>
          <p:cNvPicPr>
            <a:picLocks noChangeAspect="1"/>
          </p:cNvPicPr>
          <p:nvPr/>
        </p:nvPicPr>
        <p:blipFill>
          <a:blip r:embed="rId5"/>
          <a:stretch>
            <a:fillRect/>
          </a:stretch>
        </p:blipFill>
        <p:spPr>
          <a:xfrm>
            <a:off x="929640" y="1846580"/>
            <a:ext cx="10603865" cy="3298190"/>
          </a:xfrm>
          <a:prstGeom prst="rect">
            <a:avLst/>
          </a:prstGeom>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FCFCFC"/>
        </a:solidFill>
        <a:effectLst/>
      </p:bgPr>
    </p:bg>
    <p:spTree>
      <p:nvGrpSpPr>
        <p:cNvPr id="1" name=""/>
        <p:cNvGrpSpPr/>
        <p:nvPr/>
      </p:nvGrpSpPr>
      <p:grpSpPr>
        <a:xfrm>
          <a:off x="0" y="0"/>
          <a:ext cx="0" cy="0"/>
          <a:chOff x="0" y="0"/>
          <a:chExt cx="0" cy="0"/>
        </a:xfrm>
      </p:grpSpPr>
      <p:sp>
        <p:nvSpPr>
          <p:cNvPr id="19" name="PA-任意多边形 18"/>
          <p:cNvSpPr/>
          <p:nvPr>
            <p:custDataLst>
              <p:tags r:id="rId1"/>
            </p:custDataLst>
          </p:nvPr>
        </p:nvSpPr>
        <p:spPr>
          <a:xfrm>
            <a:off x="7907564" y="1"/>
            <a:ext cx="4284436" cy="3836193"/>
          </a:xfrm>
          <a:custGeom>
            <a:avLst/>
            <a:gdLst>
              <a:gd name="connsiteX0" fmla="*/ 53263 w 4284436"/>
              <a:gd name="connsiteY0" fmla="*/ 0 h 3836193"/>
              <a:gd name="connsiteX1" fmla="*/ 4284436 w 4284436"/>
              <a:gd name="connsiteY1" fmla="*/ 0 h 3836193"/>
              <a:gd name="connsiteX2" fmla="*/ 4284436 w 4284436"/>
              <a:gd name="connsiteY2" fmla="*/ 3671172 h 3836193"/>
              <a:gd name="connsiteX3" fmla="*/ 4234484 w 4284436"/>
              <a:gd name="connsiteY3" fmla="*/ 3689455 h 3836193"/>
              <a:gd name="connsiteX4" fmla="*/ 3263900 w 4284436"/>
              <a:gd name="connsiteY4" fmla="*/ 3836193 h 3836193"/>
              <a:gd name="connsiteX5" fmla="*/ 0 w 4284436"/>
              <a:gd name="connsiteY5" fmla="*/ 572293 h 3836193"/>
              <a:gd name="connsiteX6" fmla="*/ 16852 w 4284436"/>
              <a:gd name="connsiteY6" fmla="*/ 238578 h 38361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84436" h="3836193">
                <a:moveTo>
                  <a:pt x="53263" y="0"/>
                </a:moveTo>
                <a:lnTo>
                  <a:pt x="4284436" y="0"/>
                </a:lnTo>
                <a:lnTo>
                  <a:pt x="4284436" y="3671172"/>
                </a:lnTo>
                <a:lnTo>
                  <a:pt x="4234484" y="3689455"/>
                </a:lnTo>
                <a:cubicBezTo>
                  <a:pt x="3927877" y="3784819"/>
                  <a:pt x="3601888" y="3836193"/>
                  <a:pt x="3263900" y="3836193"/>
                </a:cubicBezTo>
                <a:cubicBezTo>
                  <a:pt x="1461298" y="3836193"/>
                  <a:pt x="0" y="2374895"/>
                  <a:pt x="0" y="572293"/>
                </a:cubicBezTo>
                <a:cubicBezTo>
                  <a:pt x="0" y="459631"/>
                  <a:pt x="5708" y="348301"/>
                  <a:pt x="16852" y="238578"/>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6" name="PA-同心圆 5"/>
          <p:cNvSpPr/>
          <p:nvPr>
            <p:custDataLst>
              <p:tags r:id="rId2"/>
            </p:custDataLst>
          </p:nvPr>
        </p:nvSpPr>
        <p:spPr>
          <a:xfrm>
            <a:off x="8292940" y="1614100"/>
            <a:ext cx="2730500" cy="2730500"/>
          </a:xfrm>
          <a:prstGeom prst="donut">
            <a:avLst/>
          </a:prstGeom>
          <a:solidFill>
            <a:srgbClr val="34A0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21" name="PA-任意多边形 20"/>
          <p:cNvSpPr/>
          <p:nvPr>
            <p:custDataLst>
              <p:tags r:id="rId3"/>
            </p:custDataLst>
          </p:nvPr>
        </p:nvSpPr>
        <p:spPr>
          <a:xfrm>
            <a:off x="1305459" y="4959350"/>
            <a:ext cx="5923485" cy="1898650"/>
          </a:xfrm>
          <a:custGeom>
            <a:avLst/>
            <a:gdLst>
              <a:gd name="connsiteX0" fmla="*/ 2961742 w 5923485"/>
              <a:gd name="connsiteY0" fmla="*/ 0 h 1898650"/>
              <a:gd name="connsiteX1" fmla="*/ 5831707 w 5923485"/>
              <a:gd name="connsiteY1" fmla="*/ 1708132 h 1898650"/>
              <a:gd name="connsiteX2" fmla="*/ 5923485 w 5923485"/>
              <a:gd name="connsiteY2" fmla="*/ 1898650 h 1898650"/>
              <a:gd name="connsiteX3" fmla="*/ 0 w 5923485"/>
              <a:gd name="connsiteY3" fmla="*/ 1898650 h 1898650"/>
              <a:gd name="connsiteX4" fmla="*/ 91777 w 5923485"/>
              <a:gd name="connsiteY4" fmla="*/ 1708132 h 1898650"/>
              <a:gd name="connsiteX5" fmla="*/ 2961742 w 5923485"/>
              <a:gd name="connsiteY5" fmla="*/ 0 h 1898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923485" h="1898650">
                <a:moveTo>
                  <a:pt x="2961742" y="0"/>
                </a:moveTo>
                <a:cubicBezTo>
                  <a:pt x="4201031" y="0"/>
                  <a:pt x="5279001" y="690692"/>
                  <a:pt x="5831707" y="1708132"/>
                </a:cubicBezTo>
                <a:lnTo>
                  <a:pt x="5923485" y="1898650"/>
                </a:lnTo>
                <a:lnTo>
                  <a:pt x="0" y="1898650"/>
                </a:lnTo>
                <a:lnTo>
                  <a:pt x="91777" y="1708132"/>
                </a:lnTo>
                <a:cubicBezTo>
                  <a:pt x="644484" y="690692"/>
                  <a:pt x="1722453" y="0"/>
                  <a:pt x="2961742"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 name="PA-同心圆 2"/>
          <p:cNvSpPr/>
          <p:nvPr>
            <p:custDataLst>
              <p:tags r:id="rId4"/>
            </p:custDataLst>
          </p:nvPr>
        </p:nvSpPr>
        <p:spPr>
          <a:xfrm>
            <a:off x="-825500" y="5492750"/>
            <a:ext cx="2730500" cy="2730500"/>
          </a:xfrm>
          <a:prstGeom prst="donut">
            <a:avLst/>
          </a:prstGeom>
          <a:solidFill>
            <a:srgbClr val="34A0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pic>
        <p:nvPicPr>
          <p:cNvPr id="5" name="PA-图片 4"/>
          <p:cNvPicPr>
            <a:picLocks noChangeAspect="1"/>
          </p:cNvPicPr>
          <p:nvPr>
            <p:custDataLst>
              <p:tags r:id="rId5"/>
            </p:custDataLst>
          </p:nvPr>
        </p:nvPicPr>
        <p:blipFill rotWithShape="1">
          <a:blip r:embed="rId12" cstate="email"/>
          <a:srcRect/>
          <a:stretch>
            <a:fillRect/>
          </a:stretch>
        </p:blipFill>
        <p:spPr>
          <a:xfrm>
            <a:off x="8720385" y="2041545"/>
            <a:ext cx="1875610" cy="1875610"/>
          </a:xfrm>
          <a:prstGeom prst="ellipse">
            <a:avLst/>
          </a:prstGeom>
          <a:ln w="63500">
            <a:solidFill>
              <a:schemeClr val="bg1"/>
            </a:solidFill>
          </a:ln>
        </p:spPr>
      </p:pic>
      <p:sp>
        <p:nvSpPr>
          <p:cNvPr id="8" name="PA-椭圆 7"/>
          <p:cNvSpPr/>
          <p:nvPr>
            <p:custDataLst>
              <p:tags r:id="rId6"/>
            </p:custDataLst>
          </p:nvPr>
        </p:nvSpPr>
        <p:spPr>
          <a:xfrm>
            <a:off x="7531100" y="1491636"/>
            <a:ext cx="1487714" cy="1487714"/>
          </a:xfrm>
          <a:prstGeom prst="ellipse">
            <a:avLst/>
          </a:prstGeom>
          <a:solidFill>
            <a:schemeClr val="bg1">
              <a:lumMod val="95000"/>
            </a:schemeClr>
          </a:solidFill>
          <a:ln w="254000">
            <a:solidFill>
              <a:srgbClr val="F2AA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9" name="PA-同心圆 8"/>
          <p:cNvSpPr/>
          <p:nvPr>
            <p:custDataLst>
              <p:tags r:id="rId7"/>
            </p:custDataLst>
          </p:nvPr>
        </p:nvSpPr>
        <p:spPr>
          <a:xfrm>
            <a:off x="11023440" y="-1570037"/>
            <a:ext cx="2730500" cy="2730500"/>
          </a:xfrm>
          <a:prstGeom prst="donut">
            <a:avLst>
              <a:gd name="adj" fmla="val 19419"/>
            </a:avLst>
          </a:prstGeom>
          <a:solidFill>
            <a:srgbClr val="F2AA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11" name="PA-椭圆 10"/>
          <p:cNvSpPr/>
          <p:nvPr>
            <p:custDataLst>
              <p:tags r:id="rId8"/>
            </p:custDataLst>
          </p:nvPr>
        </p:nvSpPr>
        <p:spPr>
          <a:xfrm>
            <a:off x="1596005" y="1100085"/>
            <a:ext cx="1597129" cy="1597129"/>
          </a:xfrm>
          <a:prstGeom prst="ellipse">
            <a:avLst/>
          </a:prstGeom>
          <a:solidFill>
            <a:schemeClr val="bg1">
              <a:lumMod val="95000"/>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2" name="PA-文本框 11"/>
          <p:cNvSpPr txBox="1"/>
          <p:nvPr>
            <p:custDataLst>
              <p:tags r:id="rId9"/>
            </p:custDataLst>
          </p:nvPr>
        </p:nvSpPr>
        <p:spPr>
          <a:xfrm>
            <a:off x="658472" y="2783985"/>
            <a:ext cx="6821648" cy="1015663"/>
          </a:xfrm>
          <a:prstGeom prst="rect">
            <a:avLst/>
          </a:prstGeom>
          <a:noFill/>
          <a:effectLst/>
        </p:spPr>
        <p:txBody>
          <a:bodyPr wrap="square" rtlCol="0">
            <a:spAutoFit/>
          </a:bodyPr>
          <a:lstStyle/>
          <a:p>
            <a:pPr marL="0" marR="0" lvl="0" indent="0" algn="dist" defTabSz="914400" rtl="0" eaLnBrk="1" fontAlgn="auto" latinLnBrk="0" hangingPunct="1">
              <a:lnSpc>
                <a:spcPct val="100000"/>
              </a:lnSpc>
              <a:spcBef>
                <a:spcPts val="0"/>
              </a:spcBef>
              <a:spcAft>
                <a:spcPts val="0"/>
              </a:spcAft>
              <a:buClrTx/>
              <a:buSzTx/>
              <a:buFontTx/>
              <a:buNone/>
              <a:defRPr/>
            </a:pPr>
            <a:r>
              <a:rPr kumimoji="0" lang="zh-CN" altLang="en-US" sz="6000" b="1" i="0" u="none" strike="noStrike" kern="1200" cap="none" spc="0" normalizeH="0" baseline="0" noProof="0" dirty="0">
                <a:ln>
                  <a:noFill/>
                </a:ln>
                <a:solidFill>
                  <a:schemeClr val="tx1">
                    <a:lumMod val="75000"/>
                    <a:lumOff val="25000"/>
                  </a:schemeClr>
                </a:solidFill>
                <a:uLnTx/>
                <a:uFillTx/>
                <a:cs typeface="+mn-ea"/>
                <a:sym typeface="+mn-lt"/>
              </a:rPr>
              <a:t>谢谢您的</a:t>
            </a:r>
            <a:r>
              <a:rPr lang="zh-CN" altLang="en-US" sz="6000" b="1" dirty="0">
                <a:solidFill>
                  <a:schemeClr val="tx1">
                    <a:lumMod val="75000"/>
                    <a:lumOff val="25000"/>
                  </a:schemeClr>
                </a:solidFill>
                <a:cs typeface="+mn-ea"/>
                <a:sym typeface="+mn-lt"/>
              </a:rPr>
              <a:t>观看</a:t>
            </a:r>
            <a:endParaRPr kumimoji="0" lang="zh-CN" altLang="en-US" sz="6000" b="1" i="0" u="none" strike="noStrike" kern="1200" cap="none" spc="0" normalizeH="0" baseline="0" noProof="0" dirty="0">
              <a:ln>
                <a:noFill/>
              </a:ln>
              <a:solidFill>
                <a:schemeClr val="tx1">
                  <a:lumMod val="75000"/>
                  <a:lumOff val="25000"/>
                </a:schemeClr>
              </a:solidFill>
              <a:uLnTx/>
              <a:uFillTx/>
              <a:cs typeface="+mn-ea"/>
              <a:sym typeface="+mn-lt"/>
            </a:endParaRPr>
          </a:p>
        </p:txBody>
      </p:sp>
      <p:sp>
        <p:nvSpPr>
          <p:cNvPr id="17" name="PA-文本框 16"/>
          <p:cNvSpPr txBox="1"/>
          <p:nvPr>
            <p:custDataLst>
              <p:tags r:id="rId10"/>
            </p:custDataLst>
          </p:nvPr>
        </p:nvSpPr>
        <p:spPr>
          <a:xfrm>
            <a:off x="7709807" y="2212634"/>
            <a:ext cx="1130300" cy="4571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lvl="0" algn="dist">
              <a:defRPr>
                <a:solidFill>
                  <a:schemeClr val="bg1"/>
                </a:solidFill>
                <a:latin typeface="OPPOSans R" panose="00020600040101010101" pitchFamily="18" charset="-122"/>
                <a:ea typeface="OPPOSans R" panose="00020600040101010101" pitchFamily="18" charset="-122"/>
                <a:cs typeface="OPPOSans R" panose="00020600040101010101" pitchFamily="18" charset="-122"/>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US" altLang="zh-CN" sz="2800" dirty="0">
                <a:solidFill>
                  <a:schemeClr val="tx1">
                    <a:lumMod val="65000"/>
                    <a:lumOff val="35000"/>
                  </a:schemeClr>
                </a:solidFill>
                <a:latin typeface="+mn-lt"/>
                <a:ea typeface="+mn-ea"/>
                <a:cs typeface="+mn-ea"/>
                <a:sym typeface="+mn-lt"/>
              </a:rPr>
              <a:t>2021</a:t>
            </a:r>
            <a:endParaRPr lang="zh-CN" altLang="en-US" sz="2800" dirty="0">
              <a:solidFill>
                <a:schemeClr val="tx1">
                  <a:lumMod val="65000"/>
                  <a:lumOff val="35000"/>
                </a:schemeClr>
              </a:solidFill>
              <a:latin typeface="+mn-lt"/>
              <a:ea typeface="+mn-ea"/>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entr" presetSubtype="0" fill="hold" grpId="0" nodeType="withEffect" p14:presetBounceEnd="38000">
                                      <p:stCondLst>
                                        <p:cond delay="0"/>
                                      </p:stCondLst>
                                      <p:childTnLst>
                                        <p:set>
                                          <p:cBhvr>
                                            <p:cTn id="6" dur="1" fill="hold">
                                              <p:stCondLst>
                                                <p:cond delay="0"/>
                                              </p:stCondLst>
                                            </p:cTn>
                                            <p:tgtEl>
                                              <p:spTgt spid="19"/>
                                            </p:tgtEl>
                                            <p:attrNameLst>
                                              <p:attrName>style.visibility</p:attrName>
                                            </p:attrNameLst>
                                          </p:cBhvr>
                                          <p:to>
                                            <p:strVal val="visible"/>
                                          </p:to>
                                        </p:set>
                                        <p:anim to="" calcmode="lin" valueType="num" p14:bounceEnd="38000">
                                          <p:cBhvr>
                                            <p:cTn id="7" dur="2000" fill="hold">
                                              <p:stCondLst>
                                                <p:cond delay="0"/>
                                              </p:stCondLst>
                                            </p:cTn>
                                            <p:tgtEl>
                                              <p:spTgt spid="19"/>
                                            </p:tgtEl>
                                            <p:attrNameLst>
                                              <p:attrName>ppt_x</p:attrName>
                                            </p:attrNameLst>
                                          </p:cBhvr>
                                          <p:tavLst>
                                            <p:tav tm="0">
                                              <p:val>
                                                <p:strVal val="0.5+(((0.0001*(ABS((FLOOR(#ppt_x-0.5))+(CEIL(#ppt_x-0.5)))-1))+#ppt_x-0.5)*(1.42+SQRT((#ppt_w)^2+(#ppt_h)^2)))/SQRT(((0.0001*(ABS((FLOOR(#ppt_x-0.5))+(CEIL(#ppt_x-0.5)))-1))+#ppt_x-0.5)^2+((0.0001*(ABS((FLOOR(#ppt_x-0.5))+(CEIL(#ppt_x-0.5)))-1))+#ppt_y-0.5)^2)&#10;"/>
                                              </p:val>
                                            </p:tav>
                                            <p:tav tm="100000">
                                              <p:val>
                                                <p:strVal val="#ppt_x"/>
                                              </p:val>
                                            </p:tav>
                                          </p:tavLst>
                                        </p:anim>
                                        <p:anim to="" calcmode="lin" valueType="num" p14:bounceEnd="38000">
                                          <p:cBhvr>
                                            <p:cTn id="8" dur="2000" fill="hold">
                                              <p:stCondLst>
                                                <p:cond delay="0"/>
                                              </p:stCondLst>
                                            </p:cTn>
                                            <p:tgtEl>
                                              <p:spTgt spid="19"/>
                                            </p:tgtEl>
                                            <p:attrNameLst>
                                              <p:attrName>ppt_y</p:attrName>
                                            </p:attrNameLst>
                                          </p:cBhvr>
                                          <p:tavLst>
                                            <p:tav tm="0">
                                              <p:val>
                                                <p:strVal val="0.5+(((0.0001*(ABS((FLOOR(#ppt_y-0.5))+(CEIL(#ppt_y-0.5)))-1))+#ppt_y-0.5)*(1.42+SQRT((#ppt_w)^2+(#ppt_h)^2)))/SQRT(((0.0001*(ABS((FLOOR(#ppt_y-0.5))+(CEIL(#ppt_y-0.5)))-1))+#ppt_x-0.5)^2+((0.0001*(ABS((FLOOR(#ppt_y-0.5))+(CEIL(#ppt_y-0.5)))-1))+#ppt_y-0.5)^2)&#10;"/>
                                              </p:val>
                                            </p:tav>
                                            <p:tav tm="100000">
                                              <p:val>
                                                <p:strVal val="#ppt_y"/>
                                              </p:val>
                                            </p:tav>
                                          </p:tavLst>
                                        </p:anim>
                                      </p:childTnLst>
                                    </p:cTn>
                                  </p:par>
                                  <p:par>
                                    <p:cTn id="9" presetID="0" presetClass="entr" presetSubtype="0" fill="hold" grpId="0" nodeType="withEffect" p14:presetBounceEnd="38000">
                                      <p:stCondLst>
                                        <p:cond delay="0"/>
                                      </p:stCondLst>
                                      <p:childTnLst>
                                        <p:set>
                                          <p:cBhvr>
                                            <p:cTn id="10" dur="1" fill="hold">
                                              <p:stCondLst>
                                                <p:cond delay="0"/>
                                              </p:stCondLst>
                                            </p:cTn>
                                            <p:tgtEl>
                                              <p:spTgt spid="6"/>
                                            </p:tgtEl>
                                            <p:attrNameLst>
                                              <p:attrName>style.visibility</p:attrName>
                                            </p:attrNameLst>
                                          </p:cBhvr>
                                          <p:to>
                                            <p:strVal val="visible"/>
                                          </p:to>
                                        </p:set>
                                        <p:anim to="" calcmode="lin" valueType="num" p14:bounceEnd="38000">
                                          <p:cBhvr>
                                            <p:cTn id="11" dur="2000" fill="hold">
                                              <p:stCondLst>
                                                <p:cond delay="0"/>
                                              </p:stCondLst>
                                            </p:cTn>
                                            <p:tgtEl>
                                              <p:spTgt spid="6"/>
                                            </p:tgtEl>
                                            <p:attrNameLst>
                                              <p:attrName>ppt_x</p:attrName>
                                            </p:attrNameLst>
                                          </p:cBhvr>
                                          <p:tavLst>
                                            <p:tav tm="0">
                                              <p:val>
                                                <p:strVal val="0.5+(((0.0001*(ABS((FLOOR(#ppt_x-0.5))+(CEIL(#ppt_x-0.5)))-1))+#ppt_x-0.5)*(1.42+SQRT((#ppt_w)^2+(#ppt_h)^2)))/SQRT(((0.0001*(ABS((FLOOR(#ppt_x-0.5))+(CEIL(#ppt_x-0.5)))-1))+#ppt_x-0.5)^2+((0.0001*(ABS((FLOOR(#ppt_x-0.5))+(CEIL(#ppt_x-0.5)))-1))+#ppt_y-0.5)^2)&#10;"/>
                                              </p:val>
                                            </p:tav>
                                            <p:tav tm="100000">
                                              <p:val>
                                                <p:strVal val="#ppt_x"/>
                                              </p:val>
                                            </p:tav>
                                          </p:tavLst>
                                        </p:anim>
                                        <p:anim to="" calcmode="lin" valueType="num" p14:bounceEnd="38000">
                                          <p:cBhvr>
                                            <p:cTn id="12" dur="2000" fill="hold">
                                              <p:stCondLst>
                                                <p:cond delay="0"/>
                                              </p:stCondLst>
                                            </p:cTn>
                                            <p:tgtEl>
                                              <p:spTgt spid="6"/>
                                            </p:tgtEl>
                                            <p:attrNameLst>
                                              <p:attrName>ppt_y</p:attrName>
                                            </p:attrNameLst>
                                          </p:cBhvr>
                                          <p:tavLst>
                                            <p:tav tm="0">
                                              <p:val>
                                                <p:strVal val="0.5+(((0.0001*(ABS((FLOOR(#ppt_y-0.5))+(CEIL(#ppt_y-0.5)))-1))+#ppt_y-0.5)*(1.42+SQRT((#ppt_w)^2+(#ppt_h)^2)))/SQRT(((0.0001*(ABS((FLOOR(#ppt_y-0.5))+(CEIL(#ppt_y-0.5)))-1))+#ppt_x-0.5)^2+((0.0001*(ABS((FLOOR(#ppt_y-0.5))+(CEIL(#ppt_y-0.5)))-1))+#ppt_y-0.5)^2)&#10;"/>
                                              </p:val>
                                            </p:tav>
                                            <p:tav tm="100000">
                                              <p:val>
                                                <p:strVal val="#ppt_y"/>
                                              </p:val>
                                            </p:tav>
                                          </p:tavLst>
                                        </p:anim>
                                      </p:childTnLst>
                                    </p:cTn>
                                  </p:par>
                                  <p:par>
                                    <p:cTn id="13" presetID="0" presetClass="entr" presetSubtype="0" fill="hold" grpId="0" nodeType="withEffect" p14:presetBounceEnd="38000">
                                      <p:stCondLst>
                                        <p:cond delay="0"/>
                                      </p:stCondLst>
                                      <p:childTnLst>
                                        <p:set>
                                          <p:cBhvr>
                                            <p:cTn id="14" dur="1" fill="hold">
                                              <p:stCondLst>
                                                <p:cond delay="0"/>
                                              </p:stCondLst>
                                            </p:cTn>
                                            <p:tgtEl>
                                              <p:spTgt spid="21"/>
                                            </p:tgtEl>
                                            <p:attrNameLst>
                                              <p:attrName>style.visibility</p:attrName>
                                            </p:attrNameLst>
                                          </p:cBhvr>
                                          <p:to>
                                            <p:strVal val="visible"/>
                                          </p:to>
                                        </p:set>
                                        <p:anim to="" calcmode="lin" valueType="num" p14:bounceEnd="38000">
                                          <p:cBhvr>
                                            <p:cTn id="15" dur="2000" fill="hold">
                                              <p:stCondLst>
                                                <p:cond delay="0"/>
                                              </p:stCondLst>
                                            </p:cTn>
                                            <p:tgtEl>
                                              <p:spTgt spid="21"/>
                                            </p:tgtEl>
                                            <p:attrNameLst>
                                              <p:attrName>ppt_x</p:attrName>
                                            </p:attrNameLst>
                                          </p:cBhvr>
                                          <p:tavLst>
                                            <p:tav tm="0">
                                              <p:val>
                                                <p:strVal val="0.5+(((0.0001*(ABS((FLOOR(#ppt_x-0.5))+(CEIL(#ppt_x-0.5)))-1))+#ppt_x-0.5)*(1.42+SQRT((#ppt_w)^2+(#ppt_h)^2)))/SQRT(((0.0001*(ABS((FLOOR(#ppt_x-0.5))+(CEIL(#ppt_x-0.5)))-1))+#ppt_x-0.5)^2+((0.0001*(ABS((FLOOR(#ppt_x-0.5))+(CEIL(#ppt_x-0.5)))-1))+#ppt_y-0.5)^2)&#10;"/>
                                              </p:val>
                                            </p:tav>
                                            <p:tav tm="100000">
                                              <p:val>
                                                <p:strVal val="#ppt_x"/>
                                              </p:val>
                                            </p:tav>
                                          </p:tavLst>
                                        </p:anim>
                                        <p:anim to="" calcmode="lin" valueType="num" p14:bounceEnd="38000">
                                          <p:cBhvr>
                                            <p:cTn id="16" dur="2000" fill="hold">
                                              <p:stCondLst>
                                                <p:cond delay="0"/>
                                              </p:stCondLst>
                                            </p:cTn>
                                            <p:tgtEl>
                                              <p:spTgt spid="21"/>
                                            </p:tgtEl>
                                            <p:attrNameLst>
                                              <p:attrName>ppt_y</p:attrName>
                                            </p:attrNameLst>
                                          </p:cBhvr>
                                          <p:tavLst>
                                            <p:tav tm="0">
                                              <p:val>
                                                <p:strVal val="0.5+(((0.0001*(ABS((FLOOR(#ppt_y-0.5))+(CEIL(#ppt_y-0.5)))-1))+#ppt_y-0.5)*(1.42+SQRT((#ppt_w)^2+(#ppt_h)^2)))/SQRT(((0.0001*(ABS((FLOOR(#ppt_y-0.5))+(CEIL(#ppt_y-0.5)))-1))+#ppt_x-0.5)^2+((0.0001*(ABS((FLOOR(#ppt_y-0.5))+(CEIL(#ppt_y-0.5)))-1))+#ppt_y-0.5)^2)&#10;"/>
                                              </p:val>
                                            </p:tav>
                                            <p:tav tm="100000">
                                              <p:val>
                                                <p:strVal val="#ppt_y"/>
                                              </p:val>
                                            </p:tav>
                                          </p:tavLst>
                                        </p:anim>
                                      </p:childTnLst>
                                    </p:cTn>
                                  </p:par>
                                  <p:par>
                                    <p:cTn id="17" presetID="0" presetClass="entr" presetSubtype="0" fill="hold" grpId="0" nodeType="withEffect" p14:presetBounceEnd="38000">
                                      <p:stCondLst>
                                        <p:cond delay="0"/>
                                      </p:stCondLst>
                                      <p:childTnLst>
                                        <p:set>
                                          <p:cBhvr>
                                            <p:cTn id="18" dur="1" fill="hold">
                                              <p:stCondLst>
                                                <p:cond delay="0"/>
                                              </p:stCondLst>
                                            </p:cTn>
                                            <p:tgtEl>
                                              <p:spTgt spid="3"/>
                                            </p:tgtEl>
                                            <p:attrNameLst>
                                              <p:attrName>style.visibility</p:attrName>
                                            </p:attrNameLst>
                                          </p:cBhvr>
                                          <p:to>
                                            <p:strVal val="visible"/>
                                          </p:to>
                                        </p:set>
                                        <p:anim to="" calcmode="lin" valueType="num" p14:bounceEnd="38000">
                                          <p:cBhvr>
                                            <p:cTn id="19" dur="2000" fill="hold">
                                              <p:stCondLst>
                                                <p:cond delay="0"/>
                                              </p:stCondLst>
                                            </p:cTn>
                                            <p:tgtEl>
                                              <p:spTgt spid="3"/>
                                            </p:tgtEl>
                                            <p:attrNameLst>
                                              <p:attrName>ppt_x</p:attrName>
                                            </p:attrNameLst>
                                          </p:cBhvr>
                                          <p:tavLst>
                                            <p:tav tm="0">
                                              <p:val>
                                                <p:strVal val="0.5+(((0.0001*(ABS((FLOOR(#ppt_x-0.5))+(CEIL(#ppt_x-0.5)))-1))+#ppt_x-0.5)*(1.42+SQRT((#ppt_w)^2+(#ppt_h)^2)))/SQRT(((0.0001*(ABS((FLOOR(#ppt_x-0.5))+(CEIL(#ppt_x-0.5)))-1))+#ppt_x-0.5)^2+((0.0001*(ABS((FLOOR(#ppt_x-0.5))+(CEIL(#ppt_x-0.5)))-1))+#ppt_y-0.5)^2)&#10;"/>
                                              </p:val>
                                            </p:tav>
                                            <p:tav tm="100000">
                                              <p:val>
                                                <p:strVal val="#ppt_x"/>
                                              </p:val>
                                            </p:tav>
                                          </p:tavLst>
                                        </p:anim>
                                        <p:anim to="" calcmode="lin" valueType="num" p14:bounceEnd="38000">
                                          <p:cBhvr>
                                            <p:cTn id="20" dur="2000" fill="hold">
                                              <p:stCondLst>
                                                <p:cond delay="0"/>
                                              </p:stCondLst>
                                            </p:cTn>
                                            <p:tgtEl>
                                              <p:spTgt spid="3"/>
                                            </p:tgtEl>
                                            <p:attrNameLst>
                                              <p:attrName>ppt_y</p:attrName>
                                            </p:attrNameLst>
                                          </p:cBhvr>
                                          <p:tavLst>
                                            <p:tav tm="0">
                                              <p:val>
                                                <p:strVal val="0.5+(((0.0001*(ABS((FLOOR(#ppt_y-0.5))+(CEIL(#ppt_y-0.5)))-1))+#ppt_y-0.5)*(1.42+SQRT((#ppt_w)^2+(#ppt_h)^2)))/SQRT(((0.0001*(ABS((FLOOR(#ppt_y-0.5))+(CEIL(#ppt_y-0.5)))-1))+#ppt_x-0.5)^2+((0.0001*(ABS((FLOOR(#ppt_y-0.5))+(CEIL(#ppt_y-0.5)))-1))+#ppt_y-0.5)^2)&#10;"/>
                                              </p:val>
                                            </p:tav>
                                            <p:tav tm="100000">
                                              <p:val>
                                                <p:strVal val="#ppt_y"/>
                                              </p:val>
                                            </p:tav>
                                          </p:tavLst>
                                        </p:anim>
                                      </p:childTnLst>
                                    </p:cTn>
                                  </p:par>
                                  <p:par>
                                    <p:cTn id="21" presetID="0" presetClass="entr" presetSubtype="0" fill="hold" nodeType="withEffect" p14:presetBounceEnd="38000">
                                      <p:stCondLst>
                                        <p:cond delay="0"/>
                                      </p:stCondLst>
                                      <p:childTnLst>
                                        <p:set>
                                          <p:cBhvr>
                                            <p:cTn id="22" dur="1" fill="hold">
                                              <p:stCondLst>
                                                <p:cond delay="0"/>
                                              </p:stCondLst>
                                            </p:cTn>
                                            <p:tgtEl>
                                              <p:spTgt spid="5"/>
                                            </p:tgtEl>
                                            <p:attrNameLst>
                                              <p:attrName>style.visibility</p:attrName>
                                            </p:attrNameLst>
                                          </p:cBhvr>
                                          <p:to>
                                            <p:strVal val="visible"/>
                                          </p:to>
                                        </p:set>
                                        <p:anim to="" calcmode="lin" valueType="num" p14:bounceEnd="38000">
                                          <p:cBhvr>
                                            <p:cTn id="23" dur="2000" fill="hold">
                                              <p:stCondLst>
                                                <p:cond delay="0"/>
                                              </p:stCondLst>
                                            </p:cTn>
                                            <p:tgtEl>
                                              <p:spTgt spid="5"/>
                                            </p:tgtEl>
                                            <p:attrNameLst>
                                              <p:attrName>ppt_x</p:attrName>
                                            </p:attrNameLst>
                                          </p:cBhvr>
                                          <p:tavLst>
                                            <p:tav tm="0">
                                              <p:val>
                                                <p:strVal val="0.5+(((0.0001*(ABS((FLOOR(#ppt_x-0.5))+(CEIL(#ppt_x-0.5)))-1))+#ppt_x-0.5)*(1.42+SQRT((#ppt_w)^2+(#ppt_h)^2)))/SQRT(((0.0001*(ABS((FLOOR(#ppt_x-0.5))+(CEIL(#ppt_x-0.5)))-1))+#ppt_x-0.5)^2+((0.0001*(ABS((FLOOR(#ppt_x-0.5))+(CEIL(#ppt_x-0.5)))-1))+#ppt_y-0.5)^2)&#10;"/>
                                              </p:val>
                                            </p:tav>
                                            <p:tav tm="100000">
                                              <p:val>
                                                <p:strVal val="#ppt_x"/>
                                              </p:val>
                                            </p:tav>
                                          </p:tavLst>
                                        </p:anim>
                                        <p:anim to="" calcmode="lin" valueType="num" p14:bounceEnd="38000">
                                          <p:cBhvr>
                                            <p:cTn id="24" dur="2000" fill="hold">
                                              <p:stCondLst>
                                                <p:cond delay="0"/>
                                              </p:stCondLst>
                                            </p:cTn>
                                            <p:tgtEl>
                                              <p:spTgt spid="5"/>
                                            </p:tgtEl>
                                            <p:attrNameLst>
                                              <p:attrName>ppt_y</p:attrName>
                                            </p:attrNameLst>
                                          </p:cBhvr>
                                          <p:tavLst>
                                            <p:tav tm="0">
                                              <p:val>
                                                <p:strVal val="0.5+(((0.0001*(ABS((FLOOR(#ppt_y-0.5))+(CEIL(#ppt_y-0.5)))-1))+#ppt_y-0.5)*(1.42+SQRT((#ppt_w)^2+(#ppt_h)^2)))/SQRT(((0.0001*(ABS((FLOOR(#ppt_y-0.5))+(CEIL(#ppt_y-0.5)))-1))+#ppt_x-0.5)^2+((0.0001*(ABS((FLOOR(#ppt_y-0.5))+(CEIL(#ppt_y-0.5)))-1))+#ppt_y-0.5)^2)&#10;"/>
                                              </p:val>
                                            </p:tav>
                                            <p:tav tm="100000">
                                              <p:val>
                                                <p:strVal val="#ppt_y"/>
                                              </p:val>
                                            </p:tav>
                                          </p:tavLst>
                                        </p:anim>
                                      </p:childTnLst>
                                    </p:cTn>
                                  </p:par>
                                  <p:par>
                                    <p:cTn id="25" presetID="0" presetClass="entr" presetSubtype="0" fill="hold" grpId="0" nodeType="withEffect" p14:presetBounceEnd="38000">
                                      <p:stCondLst>
                                        <p:cond delay="0"/>
                                      </p:stCondLst>
                                      <p:childTnLst>
                                        <p:set>
                                          <p:cBhvr>
                                            <p:cTn id="26" dur="1" fill="hold">
                                              <p:stCondLst>
                                                <p:cond delay="0"/>
                                              </p:stCondLst>
                                            </p:cTn>
                                            <p:tgtEl>
                                              <p:spTgt spid="8"/>
                                            </p:tgtEl>
                                            <p:attrNameLst>
                                              <p:attrName>style.visibility</p:attrName>
                                            </p:attrNameLst>
                                          </p:cBhvr>
                                          <p:to>
                                            <p:strVal val="visible"/>
                                          </p:to>
                                        </p:set>
                                        <p:anim to="" calcmode="lin" valueType="num" p14:bounceEnd="38000">
                                          <p:cBhvr>
                                            <p:cTn id="27" dur="2000" fill="hold">
                                              <p:stCondLst>
                                                <p:cond delay="0"/>
                                              </p:stCondLst>
                                            </p:cTn>
                                            <p:tgtEl>
                                              <p:spTgt spid="8"/>
                                            </p:tgtEl>
                                            <p:attrNameLst>
                                              <p:attrName>ppt_x</p:attrName>
                                            </p:attrNameLst>
                                          </p:cBhvr>
                                          <p:tavLst>
                                            <p:tav tm="0">
                                              <p:val>
                                                <p:strVal val="0.5+(((0.0001*(ABS((FLOOR(#ppt_x-0.5))+(CEIL(#ppt_x-0.5)))-1))+#ppt_x-0.5)*(1.42+SQRT((#ppt_w)^2+(#ppt_h)^2)))/SQRT(((0.0001*(ABS((FLOOR(#ppt_x-0.5))+(CEIL(#ppt_x-0.5)))-1))+#ppt_x-0.5)^2+((0.0001*(ABS((FLOOR(#ppt_x-0.5))+(CEIL(#ppt_x-0.5)))-1))+#ppt_y-0.5)^2)&#10;"/>
                                              </p:val>
                                            </p:tav>
                                            <p:tav tm="100000">
                                              <p:val>
                                                <p:strVal val="#ppt_x"/>
                                              </p:val>
                                            </p:tav>
                                          </p:tavLst>
                                        </p:anim>
                                        <p:anim to="" calcmode="lin" valueType="num" p14:bounceEnd="38000">
                                          <p:cBhvr>
                                            <p:cTn id="28" dur="2000" fill="hold">
                                              <p:stCondLst>
                                                <p:cond delay="0"/>
                                              </p:stCondLst>
                                            </p:cTn>
                                            <p:tgtEl>
                                              <p:spTgt spid="8"/>
                                            </p:tgtEl>
                                            <p:attrNameLst>
                                              <p:attrName>ppt_y</p:attrName>
                                            </p:attrNameLst>
                                          </p:cBhvr>
                                          <p:tavLst>
                                            <p:tav tm="0">
                                              <p:val>
                                                <p:strVal val="0.5+(((0.0001*(ABS((FLOOR(#ppt_y-0.5))+(CEIL(#ppt_y-0.5)))-1))+#ppt_y-0.5)*(1.42+SQRT((#ppt_w)^2+(#ppt_h)^2)))/SQRT(((0.0001*(ABS((FLOOR(#ppt_y-0.5))+(CEIL(#ppt_y-0.5)))-1))+#ppt_x-0.5)^2+((0.0001*(ABS((FLOOR(#ppt_y-0.5))+(CEIL(#ppt_y-0.5)))-1))+#ppt_y-0.5)^2)&#10;"/>
                                              </p:val>
                                            </p:tav>
                                            <p:tav tm="100000">
                                              <p:val>
                                                <p:strVal val="#ppt_y"/>
                                              </p:val>
                                            </p:tav>
                                          </p:tavLst>
                                        </p:anim>
                                      </p:childTnLst>
                                    </p:cTn>
                                  </p:par>
                                  <p:par>
                                    <p:cTn id="29" presetID="0" presetClass="entr" presetSubtype="0" fill="hold" grpId="0" nodeType="withEffect" p14:presetBounceEnd="38000">
                                      <p:stCondLst>
                                        <p:cond delay="0"/>
                                      </p:stCondLst>
                                      <p:childTnLst>
                                        <p:set>
                                          <p:cBhvr>
                                            <p:cTn id="30" dur="1" fill="hold">
                                              <p:stCondLst>
                                                <p:cond delay="0"/>
                                              </p:stCondLst>
                                            </p:cTn>
                                            <p:tgtEl>
                                              <p:spTgt spid="9"/>
                                            </p:tgtEl>
                                            <p:attrNameLst>
                                              <p:attrName>style.visibility</p:attrName>
                                            </p:attrNameLst>
                                          </p:cBhvr>
                                          <p:to>
                                            <p:strVal val="visible"/>
                                          </p:to>
                                        </p:set>
                                        <p:anim to="" calcmode="lin" valueType="num" p14:bounceEnd="38000">
                                          <p:cBhvr>
                                            <p:cTn id="31" dur="2000" fill="hold">
                                              <p:stCondLst>
                                                <p:cond delay="0"/>
                                              </p:stCondLst>
                                            </p:cTn>
                                            <p:tgtEl>
                                              <p:spTgt spid="9"/>
                                            </p:tgtEl>
                                            <p:attrNameLst>
                                              <p:attrName>ppt_x</p:attrName>
                                            </p:attrNameLst>
                                          </p:cBhvr>
                                          <p:tavLst>
                                            <p:tav tm="0">
                                              <p:val>
                                                <p:strVal val="0.5+(((0.0001*(ABS((FLOOR(#ppt_x-0.5))+(CEIL(#ppt_x-0.5)))-1))+#ppt_x-0.5)*(1.42+SQRT((#ppt_w)^2+(#ppt_h)^2)))/SQRT(((0.0001*(ABS((FLOOR(#ppt_x-0.5))+(CEIL(#ppt_x-0.5)))-1))+#ppt_x-0.5)^2+((0.0001*(ABS((FLOOR(#ppt_x-0.5))+(CEIL(#ppt_x-0.5)))-1))+#ppt_y-0.5)^2)&#10;"/>
                                              </p:val>
                                            </p:tav>
                                            <p:tav tm="100000">
                                              <p:val>
                                                <p:strVal val="#ppt_x"/>
                                              </p:val>
                                            </p:tav>
                                          </p:tavLst>
                                        </p:anim>
                                        <p:anim to="" calcmode="lin" valueType="num" p14:bounceEnd="38000">
                                          <p:cBhvr>
                                            <p:cTn id="32" dur="2000" fill="hold">
                                              <p:stCondLst>
                                                <p:cond delay="0"/>
                                              </p:stCondLst>
                                            </p:cTn>
                                            <p:tgtEl>
                                              <p:spTgt spid="9"/>
                                            </p:tgtEl>
                                            <p:attrNameLst>
                                              <p:attrName>ppt_y</p:attrName>
                                            </p:attrNameLst>
                                          </p:cBhvr>
                                          <p:tavLst>
                                            <p:tav tm="0">
                                              <p:val>
                                                <p:strVal val="0.5+(((0.0001*(ABS((FLOOR(#ppt_y-0.5))+(CEIL(#ppt_y-0.5)))-1))+#ppt_y-0.5)*(1.42+SQRT((#ppt_w)^2+(#ppt_h)^2)))/SQRT(((0.0001*(ABS((FLOOR(#ppt_y-0.5))+(CEIL(#ppt_y-0.5)))-1))+#ppt_x-0.5)^2+((0.0001*(ABS((FLOOR(#ppt_y-0.5))+(CEIL(#ppt_y-0.5)))-1))+#ppt_y-0.5)^2)&#10;"/>
                                              </p:val>
                                            </p:tav>
                                            <p:tav tm="100000">
                                              <p:val>
                                                <p:strVal val="#ppt_y"/>
                                              </p:val>
                                            </p:tav>
                                          </p:tavLst>
                                        </p:anim>
                                      </p:childTnLst>
                                    </p:cTn>
                                  </p:par>
                                  <p:par>
                                    <p:cTn id="33" presetID="0" presetClass="entr" presetSubtype="0" fill="hold" grpId="0" nodeType="withEffect" p14:presetBounceEnd="38000">
                                      <p:stCondLst>
                                        <p:cond delay="0"/>
                                      </p:stCondLst>
                                      <p:childTnLst>
                                        <p:set>
                                          <p:cBhvr>
                                            <p:cTn id="34" dur="1" fill="hold">
                                              <p:stCondLst>
                                                <p:cond delay="0"/>
                                              </p:stCondLst>
                                            </p:cTn>
                                            <p:tgtEl>
                                              <p:spTgt spid="11"/>
                                            </p:tgtEl>
                                            <p:attrNameLst>
                                              <p:attrName>style.visibility</p:attrName>
                                            </p:attrNameLst>
                                          </p:cBhvr>
                                          <p:to>
                                            <p:strVal val="visible"/>
                                          </p:to>
                                        </p:set>
                                        <p:anim to="" calcmode="lin" valueType="num" p14:bounceEnd="38000">
                                          <p:cBhvr>
                                            <p:cTn id="35" dur="2000" fill="hold">
                                              <p:stCondLst>
                                                <p:cond delay="0"/>
                                              </p:stCondLst>
                                            </p:cTn>
                                            <p:tgtEl>
                                              <p:spTgt spid="11"/>
                                            </p:tgtEl>
                                            <p:attrNameLst>
                                              <p:attrName>ppt_x</p:attrName>
                                            </p:attrNameLst>
                                          </p:cBhvr>
                                          <p:tavLst>
                                            <p:tav tm="0">
                                              <p:val>
                                                <p:strVal val="0.5+(((0.0001*(ABS((FLOOR(#ppt_x-0.5))+(CEIL(#ppt_x-0.5)))-1))+#ppt_x-0.5)*(1.42+SQRT((#ppt_w)^2+(#ppt_h)^2)))/SQRT(((0.0001*(ABS((FLOOR(#ppt_x-0.5))+(CEIL(#ppt_x-0.5)))-1))+#ppt_x-0.5)^2+((0.0001*(ABS((FLOOR(#ppt_x-0.5))+(CEIL(#ppt_x-0.5)))-1))+#ppt_y-0.5)^2)&#10;"/>
                                              </p:val>
                                            </p:tav>
                                            <p:tav tm="100000">
                                              <p:val>
                                                <p:strVal val="#ppt_x"/>
                                              </p:val>
                                            </p:tav>
                                          </p:tavLst>
                                        </p:anim>
                                        <p:anim to="" calcmode="lin" valueType="num" p14:bounceEnd="38000">
                                          <p:cBhvr>
                                            <p:cTn id="36" dur="2000" fill="hold">
                                              <p:stCondLst>
                                                <p:cond delay="0"/>
                                              </p:stCondLst>
                                            </p:cTn>
                                            <p:tgtEl>
                                              <p:spTgt spid="11"/>
                                            </p:tgtEl>
                                            <p:attrNameLst>
                                              <p:attrName>ppt_y</p:attrName>
                                            </p:attrNameLst>
                                          </p:cBhvr>
                                          <p:tavLst>
                                            <p:tav tm="0">
                                              <p:val>
                                                <p:strVal val="0.5+(((0.0001*(ABS((FLOOR(#ppt_y-0.5))+(CEIL(#ppt_y-0.5)))-1))+#ppt_y-0.5)*(1.42+SQRT((#ppt_w)^2+(#ppt_h)^2)))/SQRT(((0.0001*(ABS((FLOOR(#ppt_y-0.5))+(CEIL(#ppt_y-0.5)))-1))+#ppt_x-0.5)^2+((0.0001*(ABS((FLOOR(#ppt_y-0.5))+(CEIL(#ppt_y-0.5)))-1))+#ppt_y-0.5)^2)&#10;"/>
                                              </p:val>
                                            </p:tav>
                                            <p:tav tm="100000">
                                              <p:val>
                                                <p:strVal val="#ppt_y"/>
                                              </p:val>
                                            </p:tav>
                                          </p:tavLst>
                                        </p:anim>
                                      </p:childTnLst>
                                    </p:cTn>
                                  </p:par>
                                  <p:par>
                                    <p:cTn id="37" presetID="0" presetClass="entr" presetSubtype="0" fill="hold" grpId="0" nodeType="withEffect" p14:presetBounceEnd="38000">
                                      <p:stCondLst>
                                        <p:cond delay="0"/>
                                      </p:stCondLst>
                                      <p:childTnLst>
                                        <p:set>
                                          <p:cBhvr>
                                            <p:cTn id="38" dur="1" fill="hold">
                                              <p:stCondLst>
                                                <p:cond delay="0"/>
                                              </p:stCondLst>
                                            </p:cTn>
                                            <p:tgtEl>
                                              <p:spTgt spid="12"/>
                                            </p:tgtEl>
                                            <p:attrNameLst>
                                              <p:attrName>style.visibility</p:attrName>
                                            </p:attrNameLst>
                                          </p:cBhvr>
                                          <p:to>
                                            <p:strVal val="visible"/>
                                          </p:to>
                                        </p:set>
                                        <p:anim to="" calcmode="lin" valueType="num" p14:bounceEnd="38000">
                                          <p:cBhvr>
                                            <p:cTn id="39" dur="2000" fill="hold">
                                              <p:stCondLst>
                                                <p:cond delay="0"/>
                                              </p:stCondLst>
                                            </p:cTn>
                                            <p:tgtEl>
                                              <p:spTgt spid="12"/>
                                            </p:tgtEl>
                                            <p:attrNameLst>
                                              <p:attrName>ppt_x</p:attrName>
                                            </p:attrNameLst>
                                          </p:cBhvr>
                                          <p:tavLst>
                                            <p:tav tm="0">
                                              <p:val>
                                                <p:strVal val="0.5+(((0.0001*(ABS((FLOOR(#ppt_x-0.5))+(CEIL(#ppt_x-0.5)))-1))+#ppt_x-0.5)*(1.42+SQRT((#ppt_w)^2+(#ppt_h)^2)))/SQRT(((0.0001*(ABS((FLOOR(#ppt_x-0.5))+(CEIL(#ppt_x-0.5)))-1))+#ppt_x-0.5)^2+((0.0001*(ABS((FLOOR(#ppt_x-0.5))+(CEIL(#ppt_x-0.5)))-1))+#ppt_y-0.5)^2)&#10;"/>
                                              </p:val>
                                            </p:tav>
                                            <p:tav tm="100000">
                                              <p:val>
                                                <p:strVal val="#ppt_x"/>
                                              </p:val>
                                            </p:tav>
                                          </p:tavLst>
                                        </p:anim>
                                        <p:anim to="" calcmode="lin" valueType="num" p14:bounceEnd="38000">
                                          <p:cBhvr>
                                            <p:cTn id="40" dur="2000" fill="hold">
                                              <p:stCondLst>
                                                <p:cond delay="0"/>
                                              </p:stCondLst>
                                            </p:cTn>
                                            <p:tgtEl>
                                              <p:spTgt spid="12"/>
                                            </p:tgtEl>
                                            <p:attrNameLst>
                                              <p:attrName>ppt_y</p:attrName>
                                            </p:attrNameLst>
                                          </p:cBhvr>
                                          <p:tavLst>
                                            <p:tav tm="0">
                                              <p:val>
                                                <p:strVal val="0.5+(((0.0001*(ABS((FLOOR(#ppt_y-0.5))+(CEIL(#ppt_y-0.5)))-1))+#ppt_y-0.5)*(1.42+SQRT((#ppt_w)^2+(#ppt_h)^2)))/SQRT(((0.0001*(ABS((FLOOR(#ppt_y-0.5))+(CEIL(#ppt_y-0.5)))-1))+#ppt_x-0.5)^2+((0.0001*(ABS((FLOOR(#ppt_y-0.5))+(CEIL(#ppt_y-0.5)))-1))+#ppt_y-0.5)^2)&#10;"/>
                                              </p:val>
                                            </p:tav>
                                            <p:tav tm="100000">
                                              <p:val>
                                                <p:strVal val="#ppt_y"/>
                                              </p:val>
                                            </p:tav>
                                          </p:tavLst>
                                        </p:anim>
                                      </p:childTnLst>
                                    </p:cTn>
                                  </p:par>
                                  <p:par>
                                    <p:cTn id="41" presetID="0" presetClass="entr" presetSubtype="0" fill="hold" grpId="0" nodeType="withEffect" p14:presetBounceEnd="38000">
                                      <p:stCondLst>
                                        <p:cond delay="0"/>
                                      </p:stCondLst>
                                      <p:childTnLst>
                                        <p:set>
                                          <p:cBhvr>
                                            <p:cTn id="42" dur="1" fill="hold">
                                              <p:stCondLst>
                                                <p:cond delay="0"/>
                                              </p:stCondLst>
                                            </p:cTn>
                                            <p:tgtEl>
                                              <p:spTgt spid="17"/>
                                            </p:tgtEl>
                                            <p:attrNameLst>
                                              <p:attrName>style.visibility</p:attrName>
                                            </p:attrNameLst>
                                          </p:cBhvr>
                                          <p:to>
                                            <p:strVal val="visible"/>
                                          </p:to>
                                        </p:set>
                                        <p:anim to="" calcmode="lin" valueType="num" p14:bounceEnd="38000">
                                          <p:cBhvr>
                                            <p:cTn id="43" dur="2000" fill="hold">
                                              <p:stCondLst>
                                                <p:cond delay="0"/>
                                              </p:stCondLst>
                                            </p:cTn>
                                            <p:tgtEl>
                                              <p:spTgt spid="17"/>
                                            </p:tgtEl>
                                            <p:attrNameLst>
                                              <p:attrName>ppt_x</p:attrName>
                                            </p:attrNameLst>
                                          </p:cBhvr>
                                          <p:tavLst>
                                            <p:tav tm="0">
                                              <p:val>
                                                <p:strVal val="0.5+(((0.0001*(ABS((FLOOR(#ppt_x-0.5))+(CEIL(#ppt_x-0.5)))-1))+#ppt_x-0.5)*(1.42+SQRT((#ppt_w)^2+(#ppt_h)^2)))/SQRT(((0.0001*(ABS((FLOOR(#ppt_x-0.5))+(CEIL(#ppt_x-0.5)))-1))+#ppt_x-0.5)^2+((0.0001*(ABS((FLOOR(#ppt_x-0.5))+(CEIL(#ppt_x-0.5)))-1))+#ppt_y-0.5)^2)&#10;"/>
                                              </p:val>
                                            </p:tav>
                                            <p:tav tm="100000">
                                              <p:val>
                                                <p:strVal val="#ppt_x"/>
                                              </p:val>
                                            </p:tav>
                                          </p:tavLst>
                                        </p:anim>
                                        <p:anim to="" calcmode="lin" valueType="num" p14:bounceEnd="38000">
                                          <p:cBhvr>
                                            <p:cTn id="44" dur="2000" fill="hold">
                                              <p:stCondLst>
                                                <p:cond delay="0"/>
                                              </p:stCondLst>
                                            </p:cTn>
                                            <p:tgtEl>
                                              <p:spTgt spid="17"/>
                                            </p:tgtEl>
                                            <p:attrNameLst>
                                              <p:attrName>ppt_y</p:attrName>
                                            </p:attrNameLst>
                                          </p:cBhvr>
                                          <p:tavLst>
                                            <p:tav tm="0">
                                              <p:val>
                                                <p:strVal val="0.5+(((0.0001*(ABS((FLOOR(#ppt_y-0.5))+(CEIL(#ppt_y-0.5)))-1))+#ppt_y-0.5)*(1.42+SQRT((#ppt_w)^2+(#ppt_h)^2)))/SQRT(((0.0001*(ABS((FLOOR(#ppt_y-0.5))+(CEIL(#ppt_y-0.5)))-1))+#ppt_x-0.5)^2+((0.0001*(ABS((FLOOR(#ppt_y-0.5))+(CEIL(#ppt_y-0.5)))-1))+#ppt_y-0.5)^2)&#10;"/>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6" grpId="0" animBg="1"/>
          <p:bldP spid="21" grpId="0" animBg="1"/>
          <p:bldP spid="3" grpId="0" animBg="1"/>
          <p:bldP spid="8" grpId="0" animBg="1"/>
          <p:bldP spid="9" grpId="0" animBg="1"/>
          <p:bldP spid="11" grpId="0" animBg="1"/>
          <p:bldP spid="12" grpId="0"/>
          <p:bldP spid="17" grpId="0"/>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entr" presetSubtype="0" fill="hold" grpId="0" nodeType="withEffect">
                                      <p:stCondLst>
                                        <p:cond delay="0"/>
                                      </p:stCondLst>
                                      <p:childTnLst>
                                        <p:set>
                                          <p:cBhvr>
                                            <p:cTn id="6" dur="1" fill="hold">
                                              <p:stCondLst>
                                                <p:cond delay="0"/>
                                              </p:stCondLst>
                                            </p:cTn>
                                            <p:tgtEl>
                                              <p:spTgt spid="19"/>
                                            </p:tgtEl>
                                            <p:attrNameLst>
                                              <p:attrName>style.visibility</p:attrName>
                                            </p:attrNameLst>
                                          </p:cBhvr>
                                          <p:to>
                                            <p:strVal val="visible"/>
                                          </p:to>
                                        </p:set>
                                        <p:anim to="" calcmode="lin" valueType="num">
                                          <p:cBhvr>
                                            <p:cTn id="7" dur="2000" fill="hold">
                                              <p:stCondLst>
                                                <p:cond delay="0"/>
                                              </p:stCondLst>
                                            </p:cTn>
                                            <p:tgtEl>
                                              <p:spTgt spid="19"/>
                                            </p:tgtEl>
                                            <p:attrNameLst>
                                              <p:attrName>ppt_x</p:attrName>
                                            </p:attrNameLst>
                                          </p:cBhvr>
                                          <p:tavLst>
                                            <p:tav tm="0">
                                              <p:val>
                                                <p:strVal val="0.5+(((0.0001*(ABS((FLOOR(#ppt_x-0.5))+(CEIL(#ppt_x-0.5)))-1))+#ppt_x-0.5)*(1.42+SQRT((#ppt_w)^2+(#ppt_h)^2)))/SQRT(((0.0001*(ABS((FLOOR(#ppt_x-0.5))+(CEIL(#ppt_x-0.5)))-1))+#ppt_x-0.5)^2+((0.0001*(ABS((FLOOR(#ppt_x-0.5))+(CEIL(#ppt_x-0.5)))-1))+#ppt_y-0.5)^2)&#10;"/>
                                              </p:val>
                                            </p:tav>
                                            <p:tav tm="100000">
                                              <p:val>
                                                <p:strVal val="#ppt_x"/>
                                              </p:val>
                                            </p:tav>
                                          </p:tavLst>
                                        </p:anim>
                                        <p:anim to="" calcmode="lin" valueType="num">
                                          <p:cBhvr>
                                            <p:cTn id="8" dur="2000" fill="hold">
                                              <p:stCondLst>
                                                <p:cond delay="0"/>
                                              </p:stCondLst>
                                            </p:cTn>
                                            <p:tgtEl>
                                              <p:spTgt spid="19"/>
                                            </p:tgtEl>
                                            <p:attrNameLst>
                                              <p:attrName>ppt_y</p:attrName>
                                            </p:attrNameLst>
                                          </p:cBhvr>
                                          <p:tavLst>
                                            <p:tav tm="0">
                                              <p:val>
                                                <p:strVal val="0.5+(((0.0001*(ABS((FLOOR(#ppt_y-0.5))+(CEIL(#ppt_y-0.5)))-1))+#ppt_y-0.5)*(1.42+SQRT((#ppt_w)^2+(#ppt_h)^2)))/SQRT(((0.0001*(ABS((FLOOR(#ppt_y-0.5))+(CEIL(#ppt_y-0.5)))-1))+#ppt_x-0.5)^2+((0.0001*(ABS((FLOOR(#ppt_y-0.5))+(CEIL(#ppt_y-0.5)))-1))+#ppt_y-0.5)^2)&#10;"/>
                                              </p:val>
                                            </p:tav>
                                            <p:tav tm="100000">
                                              <p:val>
                                                <p:strVal val="#ppt_y"/>
                                              </p:val>
                                            </p:tav>
                                          </p:tavLst>
                                        </p:anim>
                                      </p:childTnLst>
                                    </p:cTn>
                                  </p:par>
                                  <p:par>
                                    <p:cTn id="9" presetID="0" presetClass="entr" presetSubtype="0"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 to="" calcmode="lin" valueType="num">
                                          <p:cBhvr>
                                            <p:cTn id="11" dur="2000" fill="hold">
                                              <p:stCondLst>
                                                <p:cond delay="0"/>
                                              </p:stCondLst>
                                            </p:cTn>
                                            <p:tgtEl>
                                              <p:spTgt spid="6"/>
                                            </p:tgtEl>
                                            <p:attrNameLst>
                                              <p:attrName>ppt_x</p:attrName>
                                            </p:attrNameLst>
                                          </p:cBhvr>
                                          <p:tavLst>
                                            <p:tav tm="0">
                                              <p:val>
                                                <p:strVal val="0.5+(((0.0001*(ABS((FLOOR(#ppt_x-0.5))+(CEIL(#ppt_x-0.5)))-1))+#ppt_x-0.5)*(1.42+SQRT((#ppt_w)^2+(#ppt_h)^2)))/SQRT(((0.0001*(ABS((FLOOR(#ppt_x-0.5))+(CEIL(#ppt_x-0.5)))-1))+#ppt_x-0.5)^2+((0.0001*(ABS((FLOOR(#ppt_x-0.5))+(CEIL(#ppt_x-0.5)))-1))+#ppt_y-0.5)^2)&#10;"/>
                                              </p:val>
                                            </p:tav>
                                            <p:tav tm="100000">
                                              <p:val>
                                                <p:strVal val="#ppt_x"/>
                                              </p:val>
                                            </p:tav>
                                          </p:tavLst>
                                        </p:anim>
                                        <p:anim to="" calcmode="lin" valueType="num">
                                          <p:cBhvr>
                                            <p:cTn id="12" dur="2000" fill="hold">
                                              <p:stCondLst>
                                                <p:cond delay="0"/>
                                              </p:stCondLst>
                                            </p:cTn>
                                            <p:tgtEl>
                                              <p:spTgt spid="6"/>
                                            </p:tgtEl>
                                            <p:attrNameLst>
                                              <p:attrName>ppt_y</p:attrName>
                                            </p:attrNameLst>
                                          </p:cBhvr>
                                          <p:tavLst>
                                            <p:tav tm="0">
                                              <p:val>
                                                <p:strVal val="0.5+(((0.0001*(ABS((FLOOR(#ppt_y-0.5))+(CEIL(#ppt_y-0.5)))-1))+#ppt_y-0.5)*(1.42+SQRT((#ppt_w)^2+(#ppt_h)^2)))/SQRT(((0.0001*(ABS((FLOOR(#ppt_y-0.5))+(CEIL(#ppt_y-0.5)))-1))+#ppt_x-0.5)^2+((0.0001*(ABS((FLOOR(#ppt_y-0.5))+(CEIL(#ppt_y-0.5)))-1))+#ppt_y-0.5)^2)&#10;"/>
                                              </p:val>
                                            </p:tav>
                                            <p:tav tm="100000">
                                              <p:val>
                                                <p:strVal val="#ppt_y"/>
                                              </p:val>
                                            </p:tav>
                                          </p:tavLst>
                                        </p:anim>
                                      </p:childTnLst>
                                    </p:cTn>
                                  </p:par>
                                  <p:par>
                                    <p:cTn id="13" presetID="0" presetClass="entr" presetSubtype="0" fill="hold" grpId="0" nodeType="withEffect">
                                      <p:stCondLst>
                                        <p:cond delay="0"/>
                                      </p:stCondLst>
                                      <p:childTnLst>
                                        <p:set>
                                          <p:cBhvr>
                                            <p:cTn id="14" dur="1" fill="hold">
                                              <p:stCondLst>
                                                <p:cond delay="0"/>
                                              </p:stCondLst>
                                            </p:cTn>
                                            <p:tgtEl>
                                              <p:spTgt spid="21"/>
                                            </p:tgtEl>
                                            <p:attrNameLst>
                                              <p:attrName>style.visibility</p:attrName>
                                            </p:attrNameLst>
                                          </p:cBhvr>
                                          <p:to>
                                            <p:strVal val="visible"/>
                                          </p:to>
                                        </p:set>
                                        <p:anim to="" calcmode="lin" valueType="num">
                                          <p:cBhvr>
                                            <p:cTn id="15" dur="2000" fill="hold">
                                              <p:stCondLst>
                                                <p:cond delay="0"/>
                                              </p:stCondLst>
                                            </p:cTn>
                                            <p:tgtEl>
                                              <p:spTgt spid="21"/>
                                            </p:tgtEl>
                                            <p:attrNameLst>
                                              <p:attrName>ppt_x</p:attrName>
                                            </p:attrNameLst>
                                          </p:cBhvr>
                                          <p:tavLst>
                                            <p:tav tm="0">
                                              <p:val>
                                                <p:strVal val="0.5+(((0.0001*(ABS((FLOOR(#ppt_x-0.5))+(CEIL(#ppt_x-0.5)))-1))+#ppt_x-0.5)*(1.42+SQRT((#ppt_w)^2+(#ppt_h)^2)))/SQRT(((0.0001*(ABS((FLOOR(#ppt_x-0.5))+(CEIL(#ppt_x-0.5)))-1))+#ppt_x-0.5)^2+((0.0001*(ABS((FLOOR(#ppt_x-0.5))+(CEIL(#ppt_x-0.5)))-1))+#ppt_y-0.5)^2)&#10;"/>
                                              </p:val>
                                            </p:tav>
                                            <p:tav tm="100000">
                                              <p:val>
                                                <p:strVal val="#ppt_x"/>
                                              </p:val>
                                            </p:tav>
                                          </p:tavLst>
                                        </p:anim>
                                        <p:anim to="" calcmode="lin" valueType="num">
                                          <p:cBhvr>
                                            <p:cTn id="16" dur="2000" fill="hold">
                                              <p:stCondLst>
                                                <p:cond delay="0"/>
                                              </p:stCondLst>
                                            </p:cTn>
                                            <p:tgtEl>
                                              <p:spTgt spid="21"/>
                                            </p:tgtEl>
                                            <p:attrNameLst>
                                              <p:attrName>ppt_y</p:attrName>
                                            </p:attrNameLst>
                                          </p:cBhvr>
                                          <p:tavLst>
                                            <p:tav tm="0">
                                              <p:val>
                                                <p:strVal val="0.5+(((0.0001*(ABS((FLOOR(#ppt_y-0.5))+(CEIL(#ppt_y-0.5)))-1))+#ppt_y-0.5)*(1.42+SQRT((#ppt_w)^2+(#ppt_h)^2)))/SQRT(((0.0001*(ABS((FLOOR(#ppt_y-0.5))+(CEIL(#ppt_y-0.5)))-1))+#ppt_x-0.5)^2+((0.0001*(ABS((FLOOR(#ppt_y-0.5))+(CEIL(#ppt_y-0.5)))-1))+#ppt_y-0.5)^2)&#10;"/>
                                              </p:val>
                                            </p:tav>
                                            <p:tav tm="100000">
                                              <p:val>
                                                <p:strVal val="#ppt_y"/>
                                              </p:val>
                                            </p:tav>
                                          </p:tavLst>
                                        </p:anim>
                                      </p:childTnLst>
                                    </p:cTn>
                                  </p:par>
                                  <p:par>
                                    <p:cTn id="17" presetID="0" presetClass="entr" presetSubtype="0" fill="hold" grpId="0" nodeType="withEffect">
                                      <p:stCondLst>
                                        <p:cond delay="0"/>
                                      </p:stCondLst>
                                      <p:childTnLst>
                                        <p:set>
                                          <p:cBhvr>
                                            <p:cTn id="18" dur="1" fill="hold">
                                              <p:stCondLst>
                                                <p:cond delay="0"/>
                                              </p:stCondLst>
                                            </p:cTn>
                                            <p:tgtEl>
                                              <p:spTgt spid="3"/>
                                            </p:tgtEl>
                                            <p:attrNameLst>
                                              <p:attrName>style.visibility</p:attrName>
                                            </p:attrNameLst>
                                          </p:cBhvr>
                                          <p:to>
                                            <p:strVal val="visible"/>
                                          </p:to>
                                        </p:set>
                                        <p:anim to="" calcmode="lin" valueType="num">
                                          <p:cBhvr>
                                            <p:cTn id="19" dur="2000" fill="hold">
                                              <p:stCondLst>
                                                <p:cond delay="0"/>
                                              </p:stCondLst>
                                            </p:cTn>
                                            <p:tgtEl>
                                              <p:spTgt spid="3"/>
                                            </p:tgtEl>
                                            <p:attrNameLst>
                                              <p:attrName>ppt_x</p:attrName>
                                            </p:attrNameLst>
                                          </p:cBhvr>
                                          <p:tavLst>
                                            <p:tav tm="0">
                                              <p:val>
                                                <p:strVal val="0.5+(((0.0001*(ABS((FLOOR(#ppt_x-0.5))+(CEIL(#ppt_x-0.5)))-1))+#ppt_x-0.5)*(1.42+SQRT((#ppt_w)^2+(#ppt_h)^2)))/SQRT(((0.0001*(ABS((FLOOR(#ppt_x-0.5))+(CEIL(#ppt_x-0.5)))-1))+#ppt_x-0.5)^2+((0.0001*(ABS((FLOOR(#ppt_x-0.5))+(CEIL(#ppt_x-0.5)))-1))+#ppt_y-0.5)^2)&#10;"/>
                                              </p:val>
                                            </p:tav>
                                            <p:tav tm="100000">
                                              <p:val>
                                                <p:strVal val="#ppt_x"/>
                                              </p:val>
                                            </p:tav>
                                          </p:tavLst>
                                        </p:anim>
                                        <p:anim to="" calcmode="lin" valueType="num">
                                          <p:cBhvr>
                                            <p:cTn id="20" dur="2000" fill="hold">
                                              <p:stCondLst>
                                                <p:cond delay="0"/>
                                              </p:stCondLst>
                                            </p:cTn>
                                            <p:tgtEl>
                                              <p:spTgt spid="3"/>
                                            </p:tgtEl>
                                            <p:attrNameLst>
                                              <p:attrName>ppt_y</p:attrName>
                                            </p:attrNameLst>
                                          </p:cBhvr>
                                          <p:tavLst>
                                            <p:tav tm="0">
                                              <p:val>
                                                <p:strVal val="0.5+(((0.0001*(ABS((FLOOR(#ppt_y-0.5))+(CEIL(#ppt_y-0.5)))-1))+#ppt_y-0.5)*(1.42+SQRT((#ppt_w)^2+(#ppt_h)^2)))/SQRT(((0.0001*(ABS((FLOOR(#ppt_y-0.5))+(CEIL(#ppt_y-0.5)))-1))+#ppt_x-0.5)^2+((0.0001*(ABS((FLOOR(#ppt_y-0.5))+(CEIL(#ppt_y-0.5)))-1))+#ppt_y-0.5)^2)&#10;"/>
                                              </p:val>
                                            </p:tav>
                                            <p:tav tm="100000">
                                              <p:val>
                                                <p:strVal val="#ppt_y"/>
                                              </p:val>
                                            </p:tav>
                                          </p:tavLst>
                                        </p:anim>
                                      </p:childTnLst>
                                    </p:cTn>
                                  </p:par>
                                  <p:par>
                                    <p:cTn id="21" presetID="0" presetClass="entr" presetSubtype="0" fill="hold" nodeType="withEffect">
                                      <p:stCondLst>
                                        <p:cond delay="0"/>
                                      </p:stCondLst>
                                      <p:childTnLst>
                                        <p:set>
                                          <p:cBhvr>
                                            <p:cTn id="22" dur="1" fill="hold">
                                              <p:stCondLst>
                                                <p:cond delay="0"/>
                                              </p:stCondLst>
                                            </p:cTn>
                                            <p:tgtEl>
                                              <p:spTgt spid="5"/>
                                            </p:tgtEl>
                                            <p:attrNameLst>
                                              <p:attrName>style.visibility</p:attrName>
                                            </p:attrNameLst>
                                          </p:cBhvr>
                                          <p:to>
                                            <p:strVal val="visible"/>
                                          </p:to>
                                        </p:set>
                                        <p:anim to="" calcmode="lin" valueType="num">
                                          <p:cBhvr>
                                            <p:cTn id="23" dur="2000" fill="hold">
                                              <p:stCondLst>
                                                <p:cond delay="0"/>
                                              </p:stCondLst>
                                            </p:cTn>
                                            <p:tgtEl>
                                              <p:spTgt spid="5"/>
                                            </p:tgtEl>
                                            <p:attrNameLst>
                                              <p:attrName>ppt_x</p:attrName>
                                            </p:attrNameLst>
                                          </p:cBhvr>
                                          <p:tavLst>
                                            <p:tav tm="0">
                                              <p:val>
                                                <p:strVal val="0.5+(((0.0001*(ABS((FLOOR(#ppt_x-0.5))+(CEIL(#ppt_x-0.5)))-1))+#ppt_x-0.5)*(1.42+SQRT((#ppt_w)^2+(#ppt_h)^2)))/SQRT(((0.0001*(ABS((FLOOR(#ppt_x-0.5))+(CEIL(#ppt_x-0.5)))-1))+#ppt_x-0.5)^2+((0.0001*(ABS((FLOOR(#ppt_x-0.5))+(CEIL(#ppt_x-0.5)))-1))+#ppt_y-0.5)^2)&#10;"/>
                                              </p:val>
                                            </p:tav>
                                            <p:tav tm="100000">
                                              <p:val>
                                                <p:strVal val="#ppt_x"/>
                                              </p:val>
                                            </p:tav>
                                          </p:tavLst>
                                        </p:anim>
                                        <p:anim to="" calcmode="lin" valueType="num">
                                          <p:cBhvr>
                                            <p:cTn id="24" dur="2000" fill="hold">
                                              <p:stCondLst>
                                                <p:cond delay="0"/>
                                              </p:stCondLst>
                                            </p:cTn>
                                            <p:tgtEl>
                                              <p:spTgt spid="5"/>
                                            </p:tgtEl>
                                            <p:attrNameLst>
                                              <p:attrName>ppt_y</p:attrName>
                                            </p:attrNameLst>
                                          </p:cBhvr>
                                          <p:tavLst>
                                            <p:tav tm="0">
                                              <p:val>
                                                <p:strVal val="0.5+(((0.0001*(ABS((FLOOR(#ppt_y-0.5))+(CEIL(#ppt_y-0.5)))-1))+#ppt_y-0.5)*(1.42+SQRT((#ppt_w)^2+(#ppt_h)^2)))/SQRT(((0.0001*(ABS((FLOOR(#ppt_y-0.5))+(CEIL(#ppt_y-0.5)))-1))+#ppt_x-0.5)^2+((0.0001*(ABS((FLOOR(#ppt_y-0.5))+(CEIL(#ppt_y-0.5)))-1))+#ppt_y-0.5)^2)&#10;"/>
                                              </p:val>
                                            </p:tav>
                                            <p:tav tm="100000">
                                              <p:val>
                                                <p:strVal val="#ppt_y"/>
                                              </p:val>
                                            </p:tav>
                                          </p:tavLst>
                                        </p:anim>
                                      </p:childTnLst>
                                    </p:cTn>
                                  </p:par>
                                  <p:par>
                                    <p:cTn id="25" presetID="0" presetClass="entr" presetSubtype="0" fill="hold" grpId="0" nodeType="withEffect">
                                      <p:stCondLst>
                                        <p:cond delay="0"/>
                                      </p:stCondLst>
                                      <p:childTnLst>
                                        <p:set>
                                          <p:cBhvr>
                                            <p:cTn id="26" dur="1" fill="hold">
                                              <p:stCondLst>
                                                <p:cond delay="0"/>
                                              </p:stCondLst>
                                            </p:cTn>
                                            <p:tgtEl>
                                              <p:spTgt spid="8"/>
                                            </p:tgtEl>
                                            <p:attrNameLst>
                                              <p:attrName>style.visibility</p:attrName>
                                            </p:attrNameLst>
                                          </p:cBhvr>
                                          <p:to>
                                            <p:strVal val="visible"/>
                                          </p:to>
                                        </p:set>
                                        <p:anim to="" calcmode="lin" valueType="num">
                                          <p:cBhvr>
                                            <p:cTn id="27" dur="2000" fill="hold">
                                              <p:stCondLst>
                                                <p:cond delay="0"/>
                                              </p:stCondLst>
                                            </p:cTn>
                                            <p:tgtEl>
                                              <p:spTgt spid="8"/>
                                            </p:tgtEl>
                                            <p:attrNameLst>
                                              <p:attrName>ppt_x</p:attrName>
                                            </p:attrNameLst>
                                          </p:cBhvr>
                                          <p:tavLst>
                                            <p:tav tm="0">
                                              <p:val>
                                                <p:strVal val="0.5+(((0.0001*(ABS((FLOOR(#ppt_x-0.5))+(CEIL(#ppt_x-0.5)))-1))+#ppt_x-0.5)*(1.42+SQRT((#ppt_w)^2+(#ppt_h)^2)))/SQRT(((0.0001*(ABS((FLOOR(#ppt_x-0.5))+(CEIL(#ppt_x-0.5)))-1))+#ppt_x-0.5)^2+((0.0001*(ABS((FLOOR(#ppt_x-0.5))+(CEIL(#ppt_x-0.5)))-1))+#ppt_y-0.5)^2)&#10;"/>
                                              </p:val>
                                            </p:tav>
                                            <p:tav tm="100000">
                                              <p:val>
                                                <p:strVal val="#ppt_x"/>
                                              </p:val>
                                            </p:tav>
                                          </p:tavLst>
                                        </p:anim>
                                        <p:anim to="" calcmode="lin" valueType="num">
                                          <p:cBhvr>
                                            <p:cTn id="28" dur="2000" fill="hold">
                                              <p:stCondLst>
                                                <p:cond delay="0"/>
                                              </p:stCondLst>
                                            </p:cTn>
                                            <p:tgtEl>
                                              <p:spTgt spid="8"/>
                                            </p:tgtEl>
                                            <p:attrNameLst>
                                              <p:attrName>ppt_y</p:attrName>
                                            </p:attrNameLst>
                                          </p:cBhvr>
                                          <p:tavLst>
                                            <p:tav tm="0">
                                              <p:val>
                                                <p:strVal val="0.5+(((0.0001*(ABS((FLOOR(#ppt_y-0.5))+(CEIL(#ppt_y-0.5)))-1))+#ppt_y-0.5)*(1.42+SQRT((#ppt_w)^2+(#ppt_h)^2)))/SQRT(((0.0001*(ABS((FLOOR(#ppt_y-0.5))+(CEIL(#ppt_y-0.5)))-1))+#ppt_x-0.5)^2+((0.0001*(ABS((FLOOR(#ppt_y-0.5))+(CEIL(#ppt_y-0.5)))-1))+#ppt_y-0.5)^2)&#10;"/>
                                              </p:val>
                                            </p:tav>
                                            <p:tav tm="100000">
                                              <p:val>
                                                <p:strVal val="#ppt_y"/>
                                              </p:val>
                                            </p:tav>
                                          </p:tavLst>
                                        </p:anim>
                                      </p:childTnLst>
                                    </p:cTn>
                                  </p:par>
                                  <p:par>
                                    <p:cTn id="29" presetID="0" presetClass="entr" presetSubtype="0" fill="hold" grpId="0" nodeType="withEffect">
                                      <p:stCondLst>
                                        <p:cond delay="0"/>
                                      </p:stCondLst>
                                      <p:childTnLst>
                                        <p:set>
                                          <p:cBhvr>
                                            <p:cTn id="30" dur="1" fill="hold">
                                              <p:stCondLst>
                                                <p:cond delay="0"/>
                                              </p:stCondLst>
                                            </p:cTn>
                                            <p:tgtEl>
                                              <p:spTgt spid="9"/>
                                            </p:tgtEl>
                                            <p:attrNameLst>
                                              <p:attrName>style.visibility</p:attrName>
                                            </p:attrNameLst>
                                          </p:cBhvr>
                                          <p:to>
                                            <p:strVal val="visible"/>
                                          </p:to>
                                        </p:set>
                                        <p:anim to="" calcmode="lin" valueType="num">
                                          <p:cBhvr>
                                            <p:cTn id="31" dur="2000" fill="hold">
                                              <p:stCondLst>
                                                <p:cond delay="0"/>
                                              </p:stCondLst>
                                            </p:cTn>
                                            <p:tgtEl>
                                              <p:spTgt spid="9"/>
                                            </p:tgtEl>
                                            <p:attrNameLst>
                                              <p:attrName>ppt_x</p:attrName>
                                            </p:attrNameLst>
                                          </p:cBhvr>
                                          <p:tavLst>
                                            <p:tav tm="0">
                                              <p:val>
                                                <p:strVal val="0.5+(((0.0001*(ABS((FLOOR(#ppt_x-0.5))+(CEIL(#ppt_x-0.5)))-1))+#ppt_x-0.5)*(1.42+SQRT((#ppt_w)^2+(#ppt_h)^2)))/SQRT(((0.0001*(ABS((FLOOR(#ppt_x-0.5))+(CEIL(#ppt_x-0.5)))-1))+#ppt_x-0.5)^2+((0.0001*(ABS((FLOOR(#ppt_x-0.5))+(CEIL(#ppt_x-0.5)))-1))+#ppt_y-0.5)^2)&#10;"/>
                                              </p:val>
                                            </p:tav>
                                            <p:tav tm="100000">
                                              <p:val>
                                                <p:strVal val="#ppt_x"/>
                                              </p:val>
                                            </p:tav>
                                          </p:tavLst>
                                        </p:anim>
                                        <p:anim to="" calcmode="lin" valueType="num">
                                          <p:cBhvr>
                                            <p:cTn id="32" dur="2000" fill="hold">
                                              <p:stCondLst>
                                                <p:cond delay="0"/>
                                              </p:stCondLst>
                                            </p:cTn>
                                            <p:tgtEl>
                                              <p:spTgt spid="9"/>
                                            </p:tgtEl>
                                            <p:attrNameLst>
                                              <p:attrName>ppt_y</p:attrName>
                                            </p:attrNameLst>
                                          </p:cBhvr>
                                          <p:tavLst>
                                            <p:tav tm="0">
                                              <p:val>
                                                <p:strVal val="0.5+(((0.0001*(ABS((FLOOR(#ppt_y-0.5))+(CEIL(#ppt_y-0.5)))-1))+#ppt_y-0.5)*(1.42+SQRT((#ppt_w)^2+(#ppt_h)^2)))/SQRT(((0.0001*(ABS((FLOOR(#ppt_y-0.5))+(CEIL(#ppt_y-0.5)))-1))+#ppt_x-0.5)^2+((0.0001*(ABS((FLOOR(#ppt_y-0.5))+(CEIL(#ppt_y-0.5)))-1))+#ppt_y-0.5)^2)&#10;"/>
                                              </p:val>
                                            </p:tav>
                                            <p:tav tm="100000">
                                              <p:val>
                                                <p:strVal val="#ppt_y"/>
                                              </p:val>
                                            </p:tav>
                                          </p:tavLst>
                                        </p:anim>
                                      </p:childTnLst>
                                    </p:cTn>
                                  </p:par>
                                  <p:par>
                                    <p:cTn id="33" presetID="0" presetClass="entr" presetSubtype="0" fill="hold" grpId="0" nodeType="withEffect">
                                      <p:stCondLst>
                                        <p:cond delay="0"/>
                                      </p:stCondLst>
                                      <p:childTnLst>
                                        <p:set>
                                          <p:cBhvr>
                                            <p:cTn id="34" dur="1" fill="hold">
                                              <p:stCondLst>
                                                <p:cond delay="0"/>
                                              </p:stCondLst>
                                            </p:cTn>
                                            <p:tgtEl>
                                              <p:spTgt spid="11"/>
                                            </p:tgtEl>
                                            <p:attrNameLst>
                                              <p:attrName>style.visibility</p:attrName>
                                            </p:attrNameLst>
                                          </p:cBhvr>
                                          <p:to>
                                            <p:strVal val="visible"/>
                                          </p:to>
                                        </p:set>
                                        <p:anim to="" calcmode="lin" valueType="num">
                                          <p:cBhvr>
                                            <p:cTn id="35" dur="2000" fill="hold">
                                              <p:stCondLst>
                                                <p:cond delay="0"/>
                                              </p:stCondLst>
                                            </p:cTn>
                                            <p:tgtEl>
                                              <p:spTgt spid="11"/>
                                            </p:tgtEl>
                                            <p:attrNameLst>
                                              <p:attrName>ppt_x</p:attrName>
                                            </p:attrNameLst>
                                          </p:cBhvr>
                                          <p:tavLst>
                                            <p:tav tm="0">
                                              <p:val>
                                                <p:strVal val="0.5+(((0.0001*(ABS((FLOOR(#ppt_x-0.5))+(CEIL(#ppt_x-0.5)))-1))+#ppt_x-0.5)*(1.42+SQRT((#ppt_w)^2+(#ppt_h)^2)))/SQRT(((0.0001*(ABS((FLOOR(#ppt_x-0.5))+(CEIL(#ppt_x-0.5)))-1))+#ppt_x-0.5)^2+((0.0001*(ABS((FLOOR(#ppt_x-0.5))+(CEIL(#ppt_x-0.5)))-1))+#ppt_y-0.5)^2)&#10;"/>
                                              </p:val>
                                            </p:tav>
                                            <p:tav tm="100000">
                                              <p:val>
                                                <p:strVal val="#ppt_x"/>
                                              </p:val>
                                            </p:tav>
                                          </p:tavLst>
                                        </p:anim>
                                        <p:anim to="" calcmode="lin" valueType="num">
                                          <p:cBhvr>
                                            <p:cTn id="36" dur="2000" fill="hold">
                                              <p:stCondLst>
                                                <p:cond delay="0"/>
                                              </p:stCondLst>
                                            </p:cTn>
                                            <p:tgtEl>
                                              <p:spTgt spid="11"/>
                                            </p:tgtEl>
                                            <p:attrNameLst>
                                              <p:attrName>ppt_y</p:attrName>
                                            </p:attrNameLst>
                                          </p:cBhvr>
                                          <p:tavLst>
                                            <p:tav tm="0">
                                              <p:val>
                                                <p:strVal val="0.5+(((0.0001*(ABS((FLOOR(#ppt_y-0.5))+(CEIL(#ppt_y-0.5)))-1))+#ppt_y-0.5)*(1.42+SQRT((#ppt_w)^2+(#ppt_h)^2)))/SQRT(((0.0001*(ABS((FLOOR(#ppt_y-0.5))+(CEIL(#ppt_y-0.5)))-1))+#ppt_x-0.5)^2+((0.0001*(ABS((FLOOR(#ppt_y-0.5))+(CEIL(#ppt_y-0.5)))-1))+#ppt_y-0.5)^2)&#10;"/>
                                              </p:val>
                                            </p:tav>
                                            <p:tav tm="100000">
                                              <p:val>
                                                <p:strVal val="#ppt_y"/>
                                              </p:val>
                                            </p:tav>
                                          </p:tavLst>
                                        </p:anim>
                                      </p:childTnLst>
                                    </p:cTn>
                                  </p:par>
                                  <p:par>
                                    <p:cTn id="37" presetID="0" presetClass="entr" presetSubtype="0" fill="hold" grpId="0" nodeType="withEffect">
                                      <p:stCondLst>
                                        <p:cond delay="0"/>
                                      </p:stCondLst>
                                      <p:childTnLst>
                                        <p:set>
                                          <p:cBhvr>
                                            <p:cTn id="38" dur="1" fill="hold">
                                              <p:stCondLst>
                                                <p:cond delay="0"/>
                                              </p:stCondLst>
                                            </p:cTn>
                                            <p:tgtEl>
                                              <p:spTgt spid="12"/>
                                            </p:tgtEl>
                                            <p:attrNameLst>
                                              <p:attrName>style.visibility</p:attrName>
                                            </p:attrNameLst>
                                          </p:cBhvr>
                                          <p:to>
                                            <p:strVal val="visible"/>
                                          </p:to>
                                        </p:set>
                                        <p:anim to="" calcmode="lin" valueType="num">
                                          <p:cBhvr>
                                            <p:cTn id="39" dur="2000" fill="hold">
                                              <p:stCondLst>
                                                <p:cond delay="0"/>
                                              </p:stCondLst>
                                            </p:cTn>
                                            <p:tgtEl>
                                              <p:spTgt spid="12"/>
                                            </p:tgtEl>
                                            <p:attrNameLst>
                                              <p:attrName>ppt_x</p:attrName>
                                            </p:attrNameLst>
                                          </p:cBhvr>
                                          <p:tavLst>
                                            <p:tav tm="0">
                                              <p:val>
                                                <p:strVal val="0.5+(((0.0001*(ABS((FLOOR(#ppt_x-0.5))+(CEIL(#ppt_x-0.5)))-1))+#ppt_x-0.5)*(1.42+SQRT((#ppt_w)^2+(#ppt_h)^2)))/SQRT(((0.0001*(ABS((FLOOR(#ppt_x-0.5))+(CEIL(#ppt_x-0.5)))-1))+#ppt_x-0.5)^2+((0.0001*(ABS((FLOOR(#ppt_x-0.5))+(CEIL(#ppt_x-0.5)))-1))+#ppt_y-0.5)^2)&#10;"/>
                                              </p:val>
                                            </p:tav>
                                            <p:tav tm="100000">
                                              <p:val>
                                                <p:strVal val="#ppt_x"/>
                                              </p:val>
                                            </p:tav>
                                          </p:tavLst>
                                        </p:anim>
                                        <p:anim to="" calcmode="lin" valueType="num">
                                          <p:cBhvr>
                                            <p:cTn id="40" dur="2000" fill="hold">
                                              <p:stCondLst>
                                                <p:cond delay="0"/>
                                              </p:stCondLst>
                                            </p:cTn>
                                            <p:tgtEl>
                                              <p:spTgt spid="12"/>
                                            </p:tgtEl>
                                            <p:attrNameLst>
                                              <p:attrName>ppt_y</p:attrName>
                                            </p:attrNameLst>
                                          </p:cBhvr>
                                          <p:tavLst>
                                            <p:tav tm="0">
                                              <p:val>
                                                <p:strVal val="0.5+(((0.0001*(ABS((FLOOR(#ppt_y-0.5))+(CEIL(#ppt_y-0.5)))-1))+#ppt_y-0.5)*(1.42+SQRT((#ppt_w)^2+(#ppt_h)^2)))/SQRT(((0.0001*(ABS((FLOOR(#ppt_y-0.5))+(CEIL(#ppt_y-0.5)))-1))+#ppt_x-0.5)^2+((0.0001*(ABS((FLOOR(#ppt_y-0.5))+(CEIL(#ppt_y-0.5)))-1))+#ppt_y-0.5)^2)&#10;"/>
                                              </p:val>
                                            </p:tav>
                                            <p:tav tm="100000">
                                              <p:val>
                                                <p:strVal val="#ppt_y"/>
                                              </p:val>
                                            </p:tav>
                                          </p:tavLst>
                                        </p:anim>
                                      </p:childTnLst>
                                    </p:cTn>
                                  </p:par>
                                  <p:par>
                                    <p:cTn id="41" presetID="0" presetClass="entr" presetSubtype="0" fill="hold" grpId="0" nodeType="withEffect">
                                      <p:stCondLst>
                                        <p:cond delay="0"/>
                                      </p:stCondLst>
                                      <p:childTnLst>
                                        <p:set>
                                          <p:cBhvr>
                                            <p:cTn id="42" dur="1" fill="hold">
                                              <p:stCondLst>
                                                <p:cond delay="0"/>
                                              </p:stCondLst>
                                            </p:cTn>
                                            <p:tgtEl>
                                              <p:spTgt spid="17"/>
                                            </p:tgtEl>
                                            <p:attrNameLst>
                                              <p:attrName>style.visibility</p:attrName>
                                            </p:attrNameLst>
                                          </p:cBhvr>
                                          <p:to>
                                            <p:strVal val="visible"/>
                                          </p:to>
                                        </p:set>
                                        <p:anim to="" calcmode="lin" valueType="num">
                                          <p:cBhvr>
                                            <p:cTn id="43" dur="2000" fill="hold">
                                              <p:stCondLst>
                                                <p:cond delay="0"/>
                                              </p:stCondLst>
                                            </p:cTn>
                                            <p:tgtEl>
                                              <p:spTgt spid="17"/>
                                            </p:tgtEl>
                                            <p:attrNameLst>
                                              <p:attrName>ppt_x</p:attrName>
                                            </p:attrNameLst>
                                          </p:cBhvr>
                                          <p:tavLst>
                                            <p:tav tm="0">
                                              <p:val>
                                                <p:strVal val="0.5+(((0.0001*(ABS((FLOOR(#ppt_x-0.5))+(CEIL(#ppt_x-0.5)))-1))+#ppt_x-0.5)*(1.42+SQRT((#ppt_w)^2+(#ppt_h)^2)))/SQRT(((0.0001*(ABS((FLOOR(#ppt_x-0.5))+(CEIL(#ppt_x-0.5)))-1))+#ppt_x-0.5)^2+((0.0001*(ABS((FLOOR(#ppt_x-0.5))+(CEIL(#ppt_x-0.5)))-1))+#ppt_y-0.5)^2)&#10;"/>
                                              </p:val>
                                            </p:tav>
                                            <p:tav tm="100000">
                                              <p:val>
                                                <p:strVal val="#ppt_x"/>
                                              </p:val>
                                            </p:tav>
                                          </p:tavLst>
                                        </p:anim>
                                        <p:anim to="" calcmode="lin" valueType="num">
                                          <p:cBhvr>
                                            <p:cTn id="44" dur="2000" fill="hold">
                                              <p:stCondLst>
                                                <p:cond delay="0"/>
                                              </p:stCondLst>
                                            </p:cTn>
                                            <p:tgtEl>
                                              <p:spTgt spid="17"/>
                                            </p:tgtEl>
                                            <p:attrNameLst>
                                              <p:attrName>ppt_y</p:attrName>
                                            </p:attrNameLst>
                                          </p:cBhvr>
                                          <p:tavLst>
                                            <p:tav tm="0">
                                              <p:val>
                                                <p:strVal val="0.5+(((0.0001*(ABS((FLOOR(#ppt_y-0.5))+(CEIL(#ppt_y-0.5)))-1))+#ppt_y-0.5)*(1.42+SQRT((#ppt_w)^2+(#ppt_h)^2)))/SQRT(((0.0001*(ABS((FLOOR(#ppt_y-0.5))+(CEIL(#ppt_y-0.5)))-1))+#ppt_x-0.5)^2+((0.0001*(ABS((FLOOR(#ppt_y-0.5))+(CEIL(#ppt_y-0.5)))-1))+#ppt_y-0.5)^2)&#10;"/>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6" grpId="0" animBg="1"/>
          <p:bldP spid="21" grpId="0" animBg="1"/>
          <p:bldP spid="3" grpId="0" animBg="1"/>
          <p:bldP spid="8" grpId="0" animBg="1"/>
          <p:bldP spid="9" grpId="0" animBg="1"/>
          <p:bldP spid="11" grpId="0" animBg="1"/>
          <p:bldP spid="12" grpId="0"/>
          <p:bldP spid="17" grpId="0"/>
        </p:bldLst>
      </p:timing>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CFCFC"/>
        </a:solidFill>
        <a:effectLst/>
      </p:bgPr>
    </p:bg>
    <p:spTree>
      <p:nvGrpSpPr>
        <p:cNvPr id="1" name=""/>
        <p:cNvGrpSpPr/>
        <p:nvPr/>
      </p:nvGrpSpPr>
      <p:grpSpPr>
        <a:xfrm>
          <a:off x="0" y="0"/>
          <a:ext cx="0" cy="0"/>
          <a:chOff x="0" y="0"/>
          <a:chExt cx="0" cy="0"/>
        </a:xfrm>
      </p:grpSpPr>
      <p:sp>
        <p:nvSpPr>
          <p:cNvPr id="3" name="PA-矩形 2"/>
          <p:cNvSpPr/>
          <p:nvPr>
            <p:custDataLst>
              <p:tags r:id="rId1"/>
            </p:custDataLst>
          </p:nvPr>
        </p:nvSpPr>
        <p:spPr>
          <a:xfrm>
            <a:off x="0" y="0"/>
            <a:ext cx="3496245" cy="6858000"/>
          </a:xfrm>
          <a:prstGeom prst="rect">
            <a:avLst/>
          </a:prstGeom>
          <a:blipFill>
            <a:blip r:embed="rId17" cstate="email"/>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6" name="PA-矩形 35"/>
          <p:cNvSpPr/>
          <p:nvPr>
            <p:custDataLst>
              <p:tags r:id="rId2"/>
            </p:custDataLst>
          </p:nvPr>
        </p:nvSpPr>
        <p:spPr>
          <a:xfrm>
            <a:off x="0" y="0"/>
            <a:ext cx="3496245" cy="6858000"/>
          </a:xfrm>
          <a:prstGeom prst="rect">
            <a:avLst/>
          </a:prstGeom>
          <a:solidFill>
            <a:srgbClr val="34A0A4">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82" name="PA-任意多边形 81"/>
          <p:cNvSpPr/>
          <p:nvPr>
            <p:custDataLst>
              <p:tags r:id="rId3"/>
            </p:custDataLst>
          </p:nvPr>
        </p:nvSpPr>
        <p:spPr>
          <a:xfrm>
            <a:off x="9209590" y="0"/>
            <a:ext cx="2982410" cy="1758786"/>
          </a:xfrm>
          <a:custGeom>
            <a:avLst/>
            <a:gdLst>
              <a:gd name="connsiteX0" fmla="*/ 0 w 2982410"/>
              <a:gd name="connsiteY0" fmla="*/ 0 h 1758786"/>
              <a:gd name="connsiteX1" fmla="*/ 2982410 w 2982410"/>
              <a:gd name="connsiteY1" fmla="*/ 0 h 1758786"/>
              <a:gd name="connsiteX2" fmla="*/ 2982410 w 2982410"/>
              <a:gd name="connsiteY2" fmla="*/ 1756560 h 1758786"/>
              <a:gd name="connsiteX3" fmla="*/ 2894366 w 2982410"/>
              <a:gd name="connsiteY3" fmla="*/ 1758786 h 1758786"/>
              <a:gd name="connsiteX4" fmla="*/ 24401 w 2982410"/>
              <a:gd name="connsiteY4" fmla="*/ 50655 h 17587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82410" h="1758786">
                <a:moveTo>
                  <a:pt x="0" y="0"/>
                </a:moveTo>
                <a:lnTo>
                  <a:pt x="2982410" y="0"/>
                </a:lnTo>
                <a:lnTo>
                  <a:pt x="2982410" y="1756560"/>
                </a:lnTo>
                <a:lnTo>
                  <a:pt x="2894366" y="1758786"/>
                </a:lnTo>
                <a:cubicBezTo>
                  <a:pt x="1655077" y="1758786"/>
                  <a:pt x="577108" y="1068095"/>
                  <a:pt x="24401" y="50655"/>
                </a:cubicBezTo>
                <a:close/>
              </a:path>
            </a:pathLst>
          </a:custGeom>
          <a:solidFill>
            <a:schemeClr val="bg1">
              <a:lumMod val="95000"/>
              <a:alpha val="6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6" name="PA-同心圆 5"/>
          <p:cNvSpPr/>
          <p:nvPr>
            <p:custDataLst>
              <p:tags r:id="rId4"/>
            </p:custDataLst>
          </p:nvPr>
        </p:nvSpPr>
        <p:spPr>
          <a:xfrm>
            <a:off x="2677485" y="2859554"/>
            <a:ext cx="1510088" cy="1510088"/>
          </a:xfrm>
          <a:prstGeom prst="donut">
            <a:avLst/>
          </a:prstGeom>
          <a:solidFill>
            <a:srgbClr val="34A0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86" name="PA-任意多边形 85"/>
          <p:cNvSpPr/>
          <p:nvPr>
            <p:custDataLst>
              <p:tags r:id="rId5"/>
            </p:custDataLst>
          </p:nvPr>
        </p:nvSpPr>
        <p:spPr>
          <a:xfrm>
            <a:off x="1" y="5919126"/>
            <a:ext cx="2828861" cy="938874"/>
          </a:xfrm>
          <a:custGeom>
            <a:avLst/>
            <a:gdLst>
              <a:gd name="connsiteX0" fmla="*/ 539750 w 2828861"/>
              <a:gd name="connsiteY0" fmla="*/ 0 h 938874"/>
              <a:gd name="connsiteX1" fmla="*/ 2615894 w 2828861"/>
              <a:gd name="connsiteY1" fmla="*/ 745316 h 938874"/>
              <a:gd name="connsiteX2" fmla="*/ 2828861 w 2828861"/>
              <a:gd name="connsiteY2" fmla="*/ 938874 h 938874"/>
              <a:gd name="connsiteX3" fmla="*/ 0 w 2828861"/>
              <a:gd name="connsiteY3" fmla="*/ 938874 h 938874"/>
              <a:gd name="connsiteX4" fmla="*/ 0 w 2828861"/>
              <a:gd name="connsiteY4" fmla="*/ 45231 h 938874"/>
              <a:gd name="connsiteX5" fmla="*/ 42690 w 2828861"/>
              <a:gd name="connsiteY5" fmla="*/ 37608 h 938874"/>
              <a:gd name="connsiteX6" fmla="*/ 539750 w 2828861"/>
              <a:gd name="connsiteY6" fmla="*/ 0 h 9388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28861" h="938874">
                <a:moveTo>
                  <a:pt x="539750" y="0"/>
                </a:moveTo>
                <a:cubicBezTo>
                  <a:pt x="1328389" y="0"/>
                  <a:pt x="2051699" y="279702"/>
                  <a:pt x="2615894" y="745316"/>
                </a:cubicBezTo>
                <a:lnTo>
                  <a:pt x="2828861" y="938874"/>
                </a:lnTo>
                <a:lnTo>
                  <a:pt x="0" y="938874"/>
                </a:lnTo>
                <a:lnTo>
                  <a:pt x="0" y="45231"/>
                </a:lnTo>
                <a:lnTo>
                  <a:pt x="42690" y="37608"/>
                </a:lnTo>
                <a:cubicBezTo>
                  <a:pt x="204762" y="12844"/>
                  <a:pt x="370756" y="0"/>
                  <a:pt x="539750" y="0"/>
                </a:cubicBezTo>
                <a:close/>
              </a:path>
            </a:pathLst>
          </a:custGeom>
          <a:solidFill>
            <a:schemeClr val="bg1">
              <a:lumMod val="95000"/>
              <a:alpha val="7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8" name="PA-椭圆 7"/>
          <p:cNvSpPr/>
          <p:nvPr>
            <p:custDataLst>
              <p:tags r:id="rId6"/>
            </p:custDataLst>
          </p:nvPr>
        </p:nvSpPr>
        <p:spPr>
          <a:xfrm>
            <a:off x="11448143" y="6044279"/>
            <a:ext cx="1487714" cy="1487714"/>
          </a:xfrm>
          <a:prstGeom prst="ellipse">
            <a:avLst/>
          </a:prstGeom>
          <a:noFill/>
          <a:ln w="254000">
            <a:solidFill>
              <a:srgbClr val="F2AA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9" name="PA-同心圆 8"/>
          <p:cNvSpPr/>
          <p:nvPr>
            <p:custDataLst>
              <p:tags r:id="rId7"/>
            </p:custDataLst>
          </p:nvPr>
        </p:nvSpPr>
        <p:spPr>
          <a:xfrm>
            <a:off x="1576717" y="1758786"/>
            <a:ext cx="3711625" cy="3711625"/>
          </a:xfrm>
          <a:prstGeom prst="donut">
            <a:avLst>
              <a:gd name="adj" fmla="val 18999"/>
            </a:avLst>
          </a:prstGeom>
          <a:solidFill>
            <a:srgbClr val="F2AA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pic>
        <p:nvPicPr>
          <p:cNvPr id="5" name="PA-图片 4"/>
          <p:cNvPicPr>
            <a:picLocks noChangeAspect="1"/>
          </p:cNvPicPr>
          <p:nvPr>
            <p:custDataLst>
              <p:tags r:id="rId8"/>
            </p:custDataLst>
          </p:nvPr>
        </p:nvPicPr>
        <p:blipFill rotWithShape="1">
          <a:blip r:embed="rId18" cstate="email"/>
          <a:srcRect/>
          <a:stretch>
            <a:fillRect/>
          </a:stretch>
        </p:blipFill>
        <p:spPr>
          <a:xfrm>
            <a:off x="2494724" y="2676793"/>
            <a:ext cx="1875610" cy="1875610"/>
          </a:xfrm>
          <a:prstGeom prst="ellipse">
            <a:avLst/>
          </a:prstGeom>
          <a:ln w="63500">
            <a:solidFill>
              <a:schemeClr val="bg1"/>
            </a:solidFill>
          </a:ln>
        </p:spPr>
      </p:pic>
      <p:sp>
        <p:nvSpPr>
          <p:cNvPr id="21" name="PA-文本框 20"/>
          <p:cNvSpPr txBox="1"/>
          <p:nvPr>
            <p:custDataLst>
              <p:tags r:id="rId9"/>
            </p:custDataLst>
          </p:nvPr>
        </p:nvSpPr>
        <p:spPr>
          <a:xfrm>
            <a:off x="5770880" y="2590800"/>
            <a:ext cx="5407025" cy="1106805"/>
          </a:xfrm>
          <a:prstGeom prst="rect">
            <a:avLst/>
          </a:prstGeom>
          <a:noFill/>
        </p:spPr>
        <p:txBody>
          <a:bodyPr wrap="square" rtlCol="0">
            <a:spAutoFit/>
          </a:bodyPr>
          <a:lstStyle/>
          <a:p>
            <a:pPr algn="dist"/>
            <a:r>
              <a:rPr lang="zh-CN" altLang="en-US" sz="6600" dirty="0">
                <a:solidFill>
                  <a:schemeClr val="tx1">
                    <a:lumMod val="75000"/>
                    <a:lumOff val="25000"/>
                  </a:schemeClr>
                </a:solidFill>
                <a:latin typeface="华文新魏" panose="02010800040101010101" charset="-122"/>
                <a:ea typeface="华文新魏" panose="02010800040101010101" charset="-122"/>
                <a:cs typeface="+mn-ea"/>
                <a:sym typeface="+mn-lt"/>
              </a:rPr>
              <a:t>指导思想</a:t>
            </a:r>
          </a:p>
        </p:txBody>
      </p:sp>
      <p:sp>
        <p:nvSpPr>
          <p:cNvPr id="7" name="PA-矩形 6"/>
          <p:cNvSpPr/>
          <p:nvPr>
            <p:custDataLst>
              <p:tags r:id="rId10"/>
            </p:custDataLst>
          </p:nvPr>
        </p:nvSpPr>
        <p:spPr>
          <a:xfrm>
            <a:off x="5770922" y="2446909"/>
            <a:ext cx="5274450" cy="1758786"/>
          </a:xfrm>
          <a:prstGeom prst="rect">
            <a:avLst/>
          </a:prstGeom>
          <a:noFill/>
          <a:ln>
            <a:gradFill>
              <a:gsLst>
                <a:gs pos="0">
                  <a:schemeClr val="accent1">
                    <a:lumMod val="5000"/>
                    <a:lumOff val="95000"/>
                    <a:alpha val="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4" name="PA-文本框 23"/>
          <p:cNvSpPr txBox="1"/>
          <p:nvPr>
            <p:custDataLst>
              <p:tags r:id="rId11"/>
            </p:custDataLst>
          </p:nvPr>
        </p:nvSpPr>
        <p:spPr>
          <a:xfrm>
            <a:off x="2677485" y="3063563"/>
            <a:ext cx="1510088" cy="1142132"/>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lvl="0" algn="dist">
              <a:defRPr>
                <a:solidFill>
                  <a:schemeClr val="bg1"/>
                </a:solidFill>
                <a:latin typeface="OPPOSans R" panose="00020600040101010101" pitchFamily="18" charset="-122"/>
                <a:ea typeface="OPPOSans R" panose="00020600040101010101" pitchFamily="18" charset="-122"/>
                <a:cs typeface="OPPOSans R" panose="00020600040101010101" pitchFamily="18" charset="-122"/>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US" altLang="zh-CN" sz="8000" dirty="0">
                <a:gradFill>
                  <a:gsLst>
                    <a:gs pos="80000">
                      <a:schemeClr val="bg1">
                        <a:alpha val="0"/>
                      </a:schemeClr>
                    </a:gs>
                    <a:gs pos="60000">
                      <a:schemeClr val="bg1"/>
                    </a:gs>
                  </a:gsLst>
                  <a:lin ang="5400000" scaled="0"/>
                </a:gradFill>
                <a:latin typeface="+mn-lt"/>
                <a:ea typeface="+mn-ea"/>
                <a:cs typeface="+mn-ea"/>
                <a:sym typeface="+mn-lt"/>
              </a:rPr>
              <a:t>01</a:t>
            </a:r>
            <a:endParaRPr lang="zh-CN" altLang="en-US" sz="8000" dirty="0">
              <a:gradFill>
                <a:gsLst>
                  <a:gs pos="80000">
                    <a:schemeClr val="bg1">
                      <a:alpha val="0"/>
                    </a:schemeClr>
                  </a:gs>
                  <a:gs pos="60000">
                    <a:schemeClr val="bg1"/>
                  </a:gs>
                </a:gsLst>
                <a:lin ang="5400000" scaled="0"/>
              </a:gradFill>
              <a:latin typeface="+mn-lt"/>
              <a:ea typeface="+mn-ea"/>
              <a:cs typeface="+mn-ea"/>
              <a:sym typeface="+mn-lt"/>
            </a:endParaRPr>
          </a:p>
        </p:txBody>
      </p:sp>
      <p:sp>
        <p:nvSpPr>
          <p:cNvPr id="38" name="PA-同心圆 37"/>
          <p:cNvSpPr/>
          <p:nvPr>
            <p:custDataLst>
              <p:tags r:id="rId12"/>
            </p:custDataLst>
          </p:nvPr>
        </p:nvSpPr>
        <p:spPr>
          <a:xfrm>
            <a:off x="10458800" y="-508000"/>
            <a:ext cx="1074388" cy="1074388"/>
          </a:xfrm>
          <a:prstGeom prst="donut">
            <a:avLst>
              <a:gd name="adj" fmla="val 18999"/>
            </a:avLst>
          </a:prstGeom>
          <a:solidFill>
            <a:srgbClr val="34A0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39" name="PA-同心圆 38"/>
          <p:cNvSpPr/>
          <p:nvPr>
            <p:custDataLst>
              <p:tags r:id="rId13"/>
            </p:custDataLst>
          </p:nvPr>
        </p:nvSpPr>
        <p:spPr>
          <a:xfrm>
            <a:off x="5873517" y="1313820"/>
            <a:ext cx="311780" cy="311780"/>
          </a:xfrm>
          <a:prstGeom prst="donut">
            <a:avLst>
              <a:gd name="adj" fmla="val 18999"/>
            </a:avLst>
          </a:prstGeom>
          <a:solidFill>
            <a:srgbClr val="34A0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40" name="PA-同心圆 39"/>
          <p:cNvSpPr/>
          <p:nvPr>
            <p:custDataLst>
              <p:tags r:id="rId14"/>
            </p:custDataLst>
          </p:nvPr>
        </p:nvSpPr>
        <p:spPr>
          <a:xfrm>
            <a:off x="9493564" y="6546080"/>
            <a:ext cx="623840" cy="623840"/>
          </a:xfrm>
          <a:prstGeom prst="donut">
            <a:avLst>
              <a:gd name="adj" fmla="val 18999"/>
            </a:avLst>
          </a:prstGeom>
          <a:solidFill>
            <a:srgbClr val="34A0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43" name="PA-同心圆 42"/>
          <p:cNvSpPr/>
          <p:nvPr>
            <p:custDataLst>
              <p:tags r:id="rId15"/>
            </p:custDataLst>
          </p:nvPr>
        </p:nvSpPr>
        <p:spPr>
          <a:xfrm>
            <a:off x="7096036" y="4893818"/>
            <a:ext cx="419873" cy="419873"/>
          </a:xfrm>
          <a:prstGeom prst="donut">
            <a:avLst>
              <a:gd name="adj" fmla="val 18999"/>
            </a:avLst>
          </a:prstGeom>
          <a:solidFill>
            <a:srgbClr val="34A0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PA-任意多边形 81"/>
          <p:cNvSpPr/>
          <p:nvPr>
            <p:custDataLst>
              <p:tags r:id="rId1"/>
            </p:custDataLst>
          </p:nvPr>
        </p:nvSpPr>
        <p:spPr>
          <a:xfrm>
            <a:off x="9209590" y="0"/>
            <a:ext cx="2982410" cy="1758786"/>
          </a:xfrm>
          <a:custGeom>
            <a:avLst/>
            <a:gdLst>
              <a:gd name="connsiteX0" fmla="*/ 0 w 2982410"/>
              <a:gd name="connsiteY0" fmla="*/ 0 h 1758786"/>
              <a:gd name="connsiteX1" fmla="*/ 2982410 w 2982410"/>
              <a:gd name="connsiteY1" fmla="*/ 0 h 1758786"/>
              <a:gd name="connsiteX2" fmla="*/ 2982410 w 2982410"/>
              <a:gd name="connsiteY2" fmla="*/ 1756560 h 1758786"/>
              <a:gd name="connsiteX3" fmla="*/ 2894366 w 2982410"/>
              <a:gd name="connsiteY3" fmla="*/ 1758786 h 1758786"/>
              <a:gd name="connsiteX4" fmla="*/ 24401 w 2982410"/>
              <a:gd name="connsiteY4" fmla="*/ 50655 h 17587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82410" h="1758786">
                <a:moveTo>
                  <a:pt x="0" y="0"/>
                </a:moveTo>
                <a:lnTo>
                  <a:pt x="2982410" y="0"/>
                </a:lnTo>
                <a:lnTo>
                  <a:pt x="2982410" y="1756560"/>
                </a:lnTo>
                <a:lnTo>
                  <a:pt x="2894366" y="1758786"/>
                </a:lnTo>
                <a:cubicBezTo>
                  <a:pt x="1655077" y="1758786"/>
                  <a:pt x="577108" y="1068095"/>
                  <a:pt x="24401" y="50655"/>
                </a:cubicBezTo>
                <a:close/>
              </a:path>
            </a:pathLst>
          </a:custGeom>
          <a:solidFill>
            <a:schemeClr val="bg1">
              <a:lumMod val="95000"/>
              <a:alpha val="6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8" name="PA-同心圆 37"/>
          <p:cNvSpPr/>
          <p:nvPr>
            <p:custDataLst>
              <p:tags r:id="rId2"/>
            </p:custDataLst>
          </p:nvPr>
        </p:nvSpPr>
        <p:spPr>
          <a:xfrm>
            <a:off x="10458800" y="-508000"/>
            <a:ext cx="1074388" cy="1074388"/>
          </a:xfrm>
          <a:prstGeom prst="donut">
            <a:avLst>
              <a:gd name="adj" fmla="val 18999"/>
            </a:avLst>
          </a:prstGeom>
          <a:solidFill>
            <a:srgbClr val="34A0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8" name="PA-椭圆 7"/>
          <p:cNvSpPr/>
          <p:nvPr>
            <p:custDataLst>
              <p:tags r:id="rId3"/>
            </p:custDataLst>
          </p:nvPr>
        </p:nvSpPr>
        <p:spPr>
          <a:xfrm>
            <a:off x="-609872" y="5976334"/>
            <a:ext cx="1487714" cy="1487714"/>
          </a:xfrm>
          <a:prstGeom prst="ellipse">
            <a:avLst/>
          </a:prstGeom>
          <a:noFill/>
          <a:ln w="254000">
            <a:solidFill>
              <a:srgbClr val="F2AA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 name="圆角矩形 1"/>
          <p:cNvSpPr/>
          <p:nvPr/>
        </p:nvSpPr>
        <p:spPr>
          <a:xfrm>
            <a:off x="764540" y="1744980"/>
            <a:ext cx="10662920" cy="3368040"/>
          </a:xfrm>
          <a:prstGeom prst="roundRect">
            <a:avLst/>
          </a:prstGeom>
          <a:solidFill>
            <a:srgbClr val="34A0A4"/>
          </a:solidFill>
          <a:ln w="0">
            <a:noFill/>
          </a:ln>
        </p:spPr>
        <p:style>
          <a:lnRef idx="2">
            <a:schemeClr val="accent1">
              <a:shade val="50000"/>
            </a:schemeClr>
          </a:lnRef>
          <a:fillRef idx="1">
            <a:schemeClr val="accent1"/>
          </a:fillRef>
          <a:effectRef idx="0">
            <a:schemeClr val="accent1"/>
          </a:effectRef>
          <a:fontRef idx="minor">
            <a:schemeClr val="lt1"/>
          </a:fontRef>
        </p:style>
        <p:txBody>
          <a:bodyPr rot="0" vertOverflow="overflow" horzOverflow="overflow" vert="horz" wrap="square" lIns="91440" tIns="45720" rIns="91440" bIns="45720" numCol="1" spcCol="0" rtlCol="0" fromWordArt="0" anchor="ctr" anchorCtr="0" forceAA="0" compatLnSpc="1">
            <a:noAutofit/>
          </a:bodyPr>
          <a:lstStyle/>
          <a:p>
            <a:pPr algn="ctr">
              <a:lnSpc>
                <a:spcPct val="150000"/>
              </a:lnSpc>
            </a:pPr>
            <a:r>
              <a:rPr lang="zh-CN" altLang="en-US" sz="2400">
                <a:latin typeface="华文楷体" panose="02010600040101010101" charset="-122"/>
                <a:ea typeface="华文楷体" panose="02010600040101010101" charset="-122"/>
                <a:cs typeface="华文楷体" panose="02010600040101010101" charset="-122"/>
              </a:rPr>
              <a:t>教育部《关于进一步减轻义务教育阶段学生作业负担和校外培训负担的意见》</a:t>
            </a:r>
          </a:p>
          <a:p>
            <a:pPr algn="ctr">
              <a:lnSpc>
                <a:spcPct val="150000"/>
              </a:lnSpc>
            </a:pPr>
            <a:r>
              <a:rPr lang="zh-CN" altLang="en-US" sz="2400">
                <a:latin typeface="华文楷体" panose="02010600040101010101" charset="-122"/>
                <a:ea typeface="华文楷体" panose="02010600040101010101" charset="-122"/>
                <a:cs typeface="华文楷体" panose="02010600040101010101" charset="-122"/>
              </a:rPr>
              <a:t>教育部《关于做好普通高中新课程新教材实施工作的指导意见》</a:t>
            </a:r>
          </a:p>
          <a:p>
            <a:pPr algn="ctr">
              <a:lnSpc>
                <a:spcPct val="150000"/>
              </a:lnSpc>
            </a:pPr>
            <a:r>
              <a:rPr lang="en-US" altLang="zh-CN" sz="2400">
                <a:latin typeface="华文楷体" panose="02010600040101010101" charset="-122"/>
                <a:ea typeface="华文楷体" panose="02010600040101010101" charset="-122"/>
                <a:cs typeface="华文楷体" panose="02010600040101010101" charset="-122"/>
              </a:rPr>
              <a:t>“创新潜能识别与培育市级项目”</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CFCFC"/>
        </a:solidFill>
        <a:effectLst/>
      </p:bgPr>
    </p:bg>
    <p:spTree>
      <p:nvGrpSpPr>
        <p:cNvPr id="1" name=""/>
        <p:cNvGrpSpPr/>
        <p:nvPr/>
      </p:nvGrpSpPr>
      <p:grpSpPr>
        <a:xfrm>
          <a:off x="0" y="0"/>
          <a:ext cx="0" cy="0"/>
          <a:chOff x="0" y="0"/>
          <a:chExt cx="0" cy="0"/>
        </a:xfrm>
      </p:grpSpPr>
      <p:sp>
        <p:nvSpPr>
          <p:cNvPr id="3" name="PA-矩形 2"/>
          <p:cNvSpPr/>
          <p:nvPr>
            <p:custDataLst>
              <p:tags r:id="rId1"/>
            </p:custDataLst>
          </p:nvPr>
        </p:nvSpPr>
        <p:spPr>
          <a:xfrm>
            <a:off x="0" y="0"/>
            <a:ext cx="3496245" cy="6858000"/>
          </a:xfrm>
          <a:prstGeom prst="rect">
            <a:avLst/>
          </a:prstGeom>
          <a:blipFill>
            <a:blip r:embed="rId17" cstate="email"/>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6" name="PA-矩形 35"/>
          <p:cNvSpPr/>
          <p:nvPr>
            <p:custDataLst>
              <p:tags r:id="rId2"/>
            </p:custDataLst>
          </p:nvPr>
        </p:nvSpPr>
        <p:spPr>
          <a:xfrm>
            <a:off x="0" y="0"/>
            <a:ext cx="3496245" cy="6858000"/>
          </a:xfrm>
          <a:prstGeom prst="rect">
            <a:avLst/>
          </a:prstGeom>
          <a:solidFill>
            <a:srgbClr val="34A0A4">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82" name="PA-任意多边形 81"/>
          <p:cNvSpPr/>
          <p:nvPr>
            <p:custDataLst>
              <p:tags r:id="rId3"/>
            </p:custDataLst>
          </p:nvPr>
        </p:nvSpPr>
        <p:spPr>
          <a:xfrm>
            <a:off x="9209590" y="0"/>
            <a:ext cx="2982410" cy="1758786"/>
          </a:xfrm>
          <a:custGeom>
            <a:avLst/>
            <a:gdLst>
              <a:gd name="connsiteX0" fmla="*/ 0 w 2982410"/>
              <a:gd name="connsiteY0" fmla="*/ 0 h 1758786"/>
              <a:gd name="connsiteX1" fmla="*/ 2982410 w 2982410"/>
              <a:gd name="connsiteY1" fmla="*/ 0 h 1758786"/>
              <a:gd name="connsiteX2" fmla="*/ 2982410 w 2982410"/>
              <a:gd name="connsiteY2" fmla="*/ 1756560 h 1758786"/>
              <a:gd name="connsiteX3" fmla="*/ 2894366 w 2982410"/>
              <a:gd name="connsiteY3" fmla="*/ 1758786 h 1758786"/>
              <a:gd name="connsiteX4" fmla="*/ 24401 w 2982410"/>
              <a:gd name="connsiteY4" fmla="*/ 50655 h 17587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82410" h="1758786">
                <a:moveTo>
                  <a:pt x="0" y="0"/>
                </a:moveTo>
                <a:lnTo>
                  <a:pt x="2982410" y="0"/>
                </a:lnTo>
                <a:lnTo>
                  <a:pt x="2982410" y="1756560"/>
                </a:lnTo>
                <a:lnTo>
                  <a:pt x="2894366" y="1758786"/>
                </a:lnTo>
                <a:cubicBezTo>
                  <a:pt x="1655077" y="1758786"/>
                  <a:pt x="577108" y="1068095"/>
                  <a:pt x="24401" y="50655"/>
                </a:cubicBezTo>
                <a:close/>
              </a:path>
            </a:pathLst>
          </a:custGeom>
          <a:solidFill>
            <a:schemeClr val="bg1">
              <a:lumMod val="95000"/>
              <a:alpha val="6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6" name="PA-同心圆 5"/>
          <p:cNvSpPr/>
          <p:nvPr>
            <p:custDataLst>
              <p:tags r:id="rId4"/>
            </p:custDataLst>
          </p:nvPr>
        </p:nvSpPr>
        <p:spPr>
          <a:xfrm>
            <a:off x="2677485" y="2859554"/>
            <a:ext cx="1510088" cy="1510088"/>
          </a:xfrm>
          <a:prstGeom prst="donut">
            <a:avLst/>
          </a:prstGeom>
          <a:solidFill>
            <a:srgbClr val="34A0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86" name="PA-任意多边形 85"/>
          <p:cNvSpPr/>
          <p:nvPr>
            <p:custDataLst>
              <p:tags r:id="rId5"/>
            </p:custDataLst>
          </p:nvPr>
        </p:nvSpPr>
        <p:spPr>
          <a:xfrm>
            <a:off x="1" y="5919126"/>
            <a:ext cx="2828861" cy="938874"/>
          </a:xfrm>
          <a:custGeom>
            <a:avLst/>
            <a:gdLst>
              <a:gd name="connsiteX0" fmla="*/ 539750 w 2828861"/>
              <a:gd name="connsiteY0" fmla="*/ 0 h 938874"/>
              <a:gd name="connsiteX1" fmla="*/ 2615894 w 2828861"/>
              <a:gd name="connsiteY1" fmla="*/ 745316 h 938874"/>
              <a:gd name="connsiteX2" fmla="*/ 2828861 w 2828861"/>
              <a:gd name="connsiteY2" fmla="*/ 938874 h 938874"/>
              <a:gd name="connsiteX3" fmla="*/ 0 w 2828861"/>
              <a:gd name="connsiteY3" fmla="*/ 938874 h 938874"/>
              <a:gd name="connsiteX4" fmla="*/ 0 w 2828861"/>
              <a:gd name="connsiteY4" fmla="*/ 45231 h 938874"/>
              <a:gd name="connsiteX5" fmla="*/ 42690 w 2828861"/>
              <a:gd name="connsiteY5" fmla="*/ 37608 h 938874"/>
              <a:gd name="connsiteX6" fmla="*/ 539750 w 2828861"/>
              <a:gd name="connsiteY6" fmla="*/ 0 h 9388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28861" h="938874">
                <a:moveTo>
                  <a:pt x="539750" y="0"/>
                </a:moveTo>
                <a:cubicBezTo>
                  <a:pt x="1328389" y="0"/>
                  <a:pt x="2051699" y="279702"/>
                  <a:pt x="2615894" y="745316"/>
                </a:cubicBezTo>
                <a:lnTo>
                  <a:pt x="2828861" y="938874"/>
                </a:lnTo>
                <a:lnTo>
                  <a:pt x="0" y="938874"/>
                </a:lnTo>
                <a:lnTo>
                  <a:pt x="0" y="45231"/>
                </a:lnTo>
                <a:lnTo>
                  <a:pt x="42690" y="37608"/>
                </a:lnTo>
                <a:cubicBezTo>
                  <a:pt x="204762" y="12844"/>
                  <a:pt x="370756" y="0"/>
                  <a:pt x="539750" y="0"/>
                </a:cubicBezTo>
                <a:close/>
              </a:path>
            </a:pathLst>
          </a:custGeom>
          <a:solidFill>
            <a:schemeClr val="bg1">
              <a:lumMod val="95000"/>
              <a:alpha val="7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8" name="PA-椭圆 7"/>
          <p:cNvSpPr/>
          <p:nvPr>
            <p:custDataLst>
              <p:tags r:id="rId6"/>
            </p:custDataLst>
          </p:nvPr>
        </p:nvSpPr>
        <p:spPr>
          <a:xfrm>
            <a:off x="11448143" y="6044279"/>
            <a:ext cx="1487714" cy="1487714"/>
          </a:xfrm>
          <a:prstGeom prst="ellipse">
            <a:avLst/>
          </a:prstGeom>
          <a:noFill/>
          <a:ln w="254000">
            <a:solidFill>
              <a:srgbClr val="F2AA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9" name="PA-同心圆 8"/>
          <p:cNvSpPr/>
          <p:nvPr>
            <p:custDataLst>
              <p:tags r:id="rId7"/>
            </p:custDataLst>
          </p:nvPr>
        </p:nvSpPr>
        <p:spPr>
          <a:xfrm>
            <a:off x="1576717" y="1758786"/>
            <a:ext cx="3711625" cy="3711625"/>
          </a:xfrm>
          <a:prstGeom prst="donut">
            <a:avLst>
              <a:gd name="adj" fmla="val 18999"/>
            </a:avLst>
          </a:prstGeom>
          <a:solidFill>
            <a:srgbClr val="F2AA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pic>
        <p:nvPicPr>
          <p:cNvPr id="5" name="PA-图片 4"/>
          <p:cNvPicPr>
            <a:picLocks noChangeAspect="1"/>
          </p:cNvPicPr>
          <p:nvPr>
            <p:custDataLst>
              <p:tags r:id="rId8"/>
            </p:custDataLst>
          </p:nvPr>
        </p:nvPicPr>
        <p:blipFill rotWithShape="1">
          <a:blip r:embed="rId18" cstate="email"/>
          <a:srcRect/>
          <a:stretch>
            <a:fillRect/>
          </a:stretch>
        </p:blipFill>
        <p:spPr>
          <a:xfrm>
            <a:off x="2494724" y="2676793"/>
            <a:ext cx="1875610" cy="1875610"/>
          </a:xfrm>
          <a:prstGeom prst="ellipse">
            <a:avLst/>
          </a:prstGeom>
          <a:ln w="63500">
            <a:solidFill>
              <a:schemeClr val="bg1"/>
            </a:solidFill>
          </a:ln>
        </p:spPr>
      </p:pic>
      <p:sp>
        <p:nvSpPr>
          <p:cNvPr id="21" name="PA-文本框 20"/>
          <p:cNvSpPr txBox="1"/>
          <p:nvPr>
            <p:custDataLst>
              <p:tags r:id="rId9"/>
            </p:custDataLst>
          </p:nvPr>
        </p:nvSpPr>
        <p:spPr>
          <a:xfrm>
            <a:off x="5770880" y="2590800"/>
            <a:ext cx="5407025" cy="1106805"/>
          </a:xfrm>
          <a:prstGeom prst="rect">
            <a:avLst/>
          </a:prstGeom>
          <a:noFill/>
        </p:spPr>
        <p:txBody>
          <a:bodyPr wrap="square" rtlCol="0">
            <a:spAutoFit/>
          </a:bodyPr>
          <a:lstStyle/>
          <a:p>
            <a:pPr algn="dist"/>
            <a:r>
              <a:rPr lang="zh-CN" altLang="en-US" sz="6600" dirty="0">
                <a:solidFill>
                  <a:schemeClr val="tx1">
                    <a:lumMod val="75000"/>
                    <a:lumOff val="25000"/>
                  </a:schemeClr>
                </a:solidFill>
                <a:latin typeface="华文新魏" panose="02010800040101010101" charset="-122"/>
                <a:ea typeface="华文新魏" panose="02010800040101010101" charset="-122"/>
                <a:cs typeface="+mn-ea"/>
                <a:sym typeface="+mn-lt"/>
              </a:rPr>
              <a:t>展示主题</a:t>
            </a:r>
          </a:p>
        </p:txBody>
      </p:sp>
      <p:sp>
        <p:nvSpPr>
          <p:cNvPr id="7" name="PA-矩形 6"/>
          <p:cNvSpPr/>
          <p:nvPr>
            <p:custDataLst>
              <p:tags r:id="rId10"/>
            </p:custDataLst>
          </p:nvPr>
        </p:nvSpPr>
        <p:spPr>
          <a:xfrm>
            <a:off x="5770922" y="2446909"/>
            <a:ext cx="5274450" cy="1758786"/>
          </a:xfrm>
          <a:prstGeom prst="rect">
            <a:avLst/>
          </a:prstGeom>
          <a:noFill/>
          <a:ln>
            <a:gradFill>
              <a:gsLst>
                <a:gs pos="0">
                  <a:schemeClr val="accent1">
                    <a:lumMod val="5000"/>
                    <a:lumOff val="95000"/>
                    <a:alpha val="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4" name="PA-文本框 23"/>
          <p:cNvSpPr txBox="1"/>
          <p:nvPr>
            <p:custDataLst>
              <p:tags r:id="rId11"/>
            </p:custDataLst>
          </p:nvPr>
        </p:nvSpPr>
        <p:spPr>
          <a:xfrm>
            <a:off x="2677485" y="3063563"/>
            <a:ext cx="1510088" cy="1142132"/>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lvl="0" algn="dist">
              <a:defRPr>
                <a:solidFill>
                  <a:schemeClr val="bg1"/>
                </a:solidFill>
                <a:latin typeface="OPPOSans R" panose="00020600040101010101" pitchFamily="18" charset="-122"/>
                <a:ea typeface="OPPOSans R" panose="00020600040101010101" pitchFamily="18" charset="-122"/>
                <a:cs typeface="OPPOSans R" panose="00020600040101010101" pitchFamily="18" charset="-122"/>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US" altLang="zh-CN" sz="8000" dirty="0">
                <a:gradFill>
                  <a:gsLst>
                    <a:gs pos="80000">
                      <a:schemeClr val="bg1">
                        <a:alpha val="0"/>
                      </a:schemeClr>
                    </a:gs>
                    <a:gs pos="60000">
                      <a:schemeClr val="bg1"/>
                    </a:gs>
                  </a:gsLst>
                  <a:lin ang="5400000" scaled="0"/>
                </a:gradFill>
                <a:latin typeface="+mn-lt"/>
                <a:ea typeface="+mn-ea"/>
                <a:cs typeface="+mn-ea"/>
                <a:sym typeface="+mn-lt"/>
              </a:rPr>
              <a:t>02</a:t>
            </a:r>
            <a:endParaRPr lang="zh-CN" altLang="en-US" sz="8000" dirty="0">
              <a:gradFill>
                <a:gsLst>
                  <a:gs pos="80000">
                    <a:schemeClr val="bg1">
                      <a:alpha val="0"/>
                    </a:schemeClr>
                  </a:gs>
                  <a:gs pos="60000">
                    <a:schemeClr val="bg1"/>
                  </a:gs>
                </a:gsLst>
                <a:lin ang="5400000" scaled="0"/>
              </a:gradFill>
              <a:latin typeface="+mn-lt"/>
              <a:ea typeface="+mn-ea"/>
              <a:cs typeface="+mn-ea"/>
              <a:sym typeface="+mn-lt"/>
            </a:endParaRPr>
          </a:p>
        </p:txBody>
      </p:sp>
      <p:sp>
        <p:nvSpPr>
          <p:cNvPr id="38" name="PA-同心圆 37"/>
          <p:cNvSpPr/>
          <p:nvPr>
            <p:custDataLst>
              <p:tags r:id="rId12"/>
            </p:custDataLst>
          </p:nvPr>
        </p:nvSpPr>
        <p:spPr>
          <a:xfrm>
            <a:off x="10458800" y="-508000"/>
            <a:ext cx="1074388" cy="1074388"/>
          </a:xfrm>
          <a:prstGeom prst="donut">
            <a:avLst>
              <a:gd name="adj" fmla="val 18999"/>
            </a:avLst>
          </a:prstGeom>
          <a:solidFill>
            <a:srgbClr val="34A0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39" name="PA-同心圆 38"/>
          <p:cNvSpPr/>
          <p:nvPr>
            <p:custDataLst>
              <p:tags r:id="rId13"/>
            </p:custDataLst>
          </p:nvPr>
        </p:nvSpPr>
        <p:spPr>
          <a:xfrm>
            <a:off x="5873517" y="1313820"/>
            <a:ext cx="311780" cy="311780"/>
          </a:xfrm>
          <a:prstGeom prst="donut">
            <a:avLst>
              <a:gd name="adj" fmla="val 18999"/>
            </a:avLst>
          </a:prstGeom>
          <a:solidFill>
            <a:srgbClr val="34A0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40" name="PA-同心圆 39"/>
          <p:cNvSpPr/>
          <p:nvPr>
            <p:custDataLst>
              <p:tags r:id="rId14"/>
            </p:custDataLst>
          </p:nvPr>
        </p:nvSpPr>
        <p:spPr>
          <a:xfrm>
            <a:off x="9493564" y="6546080"/>
            <a:ext cx="623840" cy="623840"/>
          </a:xfrm>
          <a:prstGeom prst="donut">
            <a:avLst>
              <a:gd name="adj" fmla="val 18999"/>
            </a:avLst>
          </a:prstGeom>
          <a:solidFill>
            <a:srgbClr val="34A0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43" name="PA-同心圆 42"/>
          <p:cNvSpPr/>
          <p:nvPr>
            <p:custDataLst>
              <p:tags r:id="rId15"/>
            </p:custDataLst>
          </p:nvPr>
        </p:nvSpPr>
        <p:spPr>
          <a:xfrm>
            <a:off x="7096036" y="4893818"/>
            <a:ext cx="419873" cy="419873"/>
          </a:xfrm>
          <a:prstGeom prst="donut">
            <a:avLst>
              <a:gd name="adj" fmla="val 18999"/>
            </a:avLst>
          </a:prstGeom>
          <a:solidFill>
            <a:srgbClr val="34A0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PA-任意多边形 81"/>
          <p:cNvSpPr/>
          <p:nvPr>
            <p:custDataLst>
              <p:tags r:id="rId1"/>
            </p:custDataLst>
          </p:nvPr>
        </p:nvSpPr>
        <p:spPr>
          <a:xfrm>
            <a:off x="9209590" y="0"/>
            <a:ext cx="2982410" cy="1758786"/>
          </a:xfrm>
          <a:custGeom>
            <a:avLst/>
            <a:gdLst>
              <a:gd name="connsiteX0" fmla="*/ 0 w 2982410"/>
              <a:gd name="connsiteY0" fmla="*/ 0 h 1758786"/>
              <a:gd name="connsiteX1" fmla="*/ 2982410 w 2982410"/>
              <a:gd name="connsiteY1" fmla="*/ 0 h 1758786"/>
              <a:gd name="connsiteX2" fmla="*/ 2982410 w 2982410"/>
              <a:gd name="connsiteY2" fmla="*/ 1756560 h 1758786"/>
              <a:gd name="connsiteX3" fmla="*/ 2894366 w 2982410"/>
              <a:gd name="connsiteY3" fmla="*/ 1758786 h 1758786"/>
              <a:gd name="connsiteX4" fmla="*/ 24401 w 2982410"/>
              <a:gd name="connsiteY4" fmla="*/ 50655 h 17587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82410" h="1758786">
                <a:moveTo>
                  <a:pt x="0" y="0"/>
                </a:moveTo>
                <a:lnTo>
                  <a:pt x="2982410" y="0"/>
                </a:lnTo>
                <a:lnTo>
                  <a:pt x="2982410" y="1756560"/>
                </a:lnTo>
                <a:lnTo>
                  <a:pt x="2894366" y="1758786"/>
                </a:lnTo>
                <a:cubicBezTo>
                  <a:pt x="1655077" y="1758786"/>
                  <a:pt x="577108" y="1068095"/>
                  <a:pt x="24401" y="50655"/>
                </a:cubicBezTo>
                <a:close/>
              </a:path>
            </a:pathLst>
          </a:custGeom>
          <a:solidFill>
            <a:schemeClr val="bg1">
              <a:lumMod val="95000"/>
              <a:alpha val="6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8" name="PA-同心圆 37"/>
          <p:cNvSpPr/>
          <p:nvPr>
            <p:custDataLst>
              <p:tags r:id="rId2"/>
            </p:custDataLst>
          </p:nvPr>
        </p:nvSpPr>
        <p:spPr>
          <a:xfrm>
            <a:off x="10458800" y="-508000"/>
            <a:ext cx="1074388" cy="1074388"/>
          </a:xfrm>
          <a:prstGeom prst="donut">
            <a:avLst>
              <a:gd name="adj" fmla="val 18999"/>
            </a:avLst>
          </a:prstGeom>
          <a:solidFill>
            <a:srgbClr val="34A0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8" name="PA-椭圆 7"/>
          <p:cNvSpPr/>
          <p:nvPr>
            <p:custDataLst>
              <p:tags r:id="rId3"/>
            </p:custDataLst>
          </p:nvPr>
        </p:nvSpPr>
        <p:spPr>
          <a:xfrm>
            <a:off x="-609872" y="5976334"/>
            <a:ext cx="1487714" cy="1487714"/>
          </a:xfrm>
          <a:prstGeom prst="ellipse">
            <a:avLst/>
          </a:prstGeom>
          <a:noFill/>
          <a:ln w="254000">
            <a:solidFill>
              <a:srgbClr val="F2AA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0" name="文本框 99"/>
          <p:cNvSpPr txBox="1"/>
          <p:nvPr/>
        </p:nvSpPr>
        <p:spPr>
          <a:xfrm>
            <a:off x="2912110" y="2136775"/>
            <a:ext cx="6844665" cy="2584450"/>
          </a:xfrm>
          <a:prstGeom prst="rect">
            <a:avLst/>
          </a:prstGeom>
          <a:noFill/>
          <a:ln w="9525">
            <a:noFill/>
          </a:ln>
        </p:spPr>
        <p:txBody>
          <a:bodyPr wrap="square">
            <a:spAutoFit/>
          </a:bodyPr>
          <a:lstStyle/>
          <a:p>
            <a:pPr indent="266700" algn="ctr">
              <a:lnSpc>
                <a:spcPct val="150000"/>
              </a:lnSpc>
            </a:pPr>
            <a:r>
              <a:rPr lang="zh-CN" sz="5400" b="1">
                <a:solidFill>
                  <a:schemeClr val="tx1"/>
                </a:solidFill>
                <a:effectLst>
                  <a:outerShdw blurRad="38100" dist="19050" dir="2700000" algn="tl" rotWithShape="0">
                    <a:schemeClr val="dk1">
                      <a:alpha val="40000"/>
                    </a:schemeClr>
                  </a:outerShdw>
                </a:effectLst>
                <a:latin typeface="华文新魏" panose="02010800040101010101" charset="-122"/>
                <a:ea typeface="华文新魏" panose="02010800040101010101" charset="-122"/>
                <a:cs typeface="华文新魏" panose="02010800040101010101" charset="-122"/>
              </a:rPr>
              <a:t>探寻有效教学策略</a:t>
            </a:r>
          </a:p>
          <a:p>
            <a:pPr indent="266700" algn="ctr">
              <a:lnSpc>
                <a:spcPct val="150000"/>
              </a:lnSpc>
            </a:pPr>
            <a:r>
              <a:rPr lang="zh-CN" sz="5400" b="1">
                <a:solidFill>
                  <a:schemeClr val="tx1"/>
                </a:solidFill>
                <a:effectLst>
                  <a:outerShdw blurRad="38100" dist="19050" dir="2700000" algn="tl" rotWithShape="0">
                    <a:schemeClr val="dk1">
                      <a:alpha val="40000"/>
                    </a:schemeClr>
                  </a:outerShdw>
                </a:effectLst>
                <a:latin typeface="华文新魏" panose="02010800040101010101" charset="-122"/>
                <a:ea typeface="华文新魏" panose="02010800040101010101" charset="-122"/>
                <a:cs typeface="华文新魏" panose="02010800040101010101" charset="-122"/>
              </a:rPr>
              <a:t>培育学生创新素养</a:t>
            </a:r>
            <a:endParaRPr lang="zh-CN" altLang="en-US" sz="5400" b="1">
              <a:solidFill>
                <a:schemeClr val="tx1"/>
              </a:solidFill>
              <a:effectLst>
                <a:outerShdw blurRad="38100" dist="19050" dir="2700000" algn="tl" rotWithShape="0">
                  <a:schemeClr val="dk1">
                    <a:alpha val="40000"/>
                  </a:schemeClr>
                </a:outerShdw>
              </a:effectLst>
              <a:latin typeface="华文新魏" panose="02010800040101010101" charset="-122"/>
              <a:ea typeface="华文新魏" panose="02010800040101010101" charset="-122"/>
              <a:cs typeface="华文新魏" panose="02010800040101010101"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CFCFC"/>
        </a:solidFill>
        <a:effectLst/>
      </p:bgPr>
    </p:bg>
    <p:spTree>
      <p:nvGrpSpPr>
        <p:cNvPr id="1" name=""/>
        <p:cNvGrpSpPr/>
        <p:nvPr/>
      </p:nvGrpSpPr>
      <p:grpSpPr>
        <a:xfrm>
          <a:off x="0" y="0"/>
          <a:ext cx="0" cy="0"/>
          <a:chOff x="0" y="0"/>
          <a:chExt cx="0" cy="0"/>
        </a:xfrm>
      </p:grpSpPr>
      <p:sp>
        <p:nvSpPr>
          <p:cNvPr id="3" name="PA-矩形 2"/>
          <p:cNvSpPr/>
          <p:nvPr>
            <p:custDataLst>
              <p:tags r:id="rId1"/>
            </p:custDataLst>
          </p:nvPr>
        </p:nvSpPr>
        <p:spPr>
          <a:xfrm>
            <a:off x="0" y="0"/>
            <a:ext cx="3496245" cy="6858000"/>
          </a:xfrm>
          <a:prstGeom prst="rect">
            <a:avLst/>
          </a:prstGeom>
          <a:blipFill>
            <a:blip r:embed="rId17" cstate="email"/>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6" name="PA-矩形 35"/>
          <p:cNvSpPr/>
          <p:nvPr>
            <p:custDataLst>
              <p:tags r:id="rId2"/>
            </p:custDataLst>
          </p:nvPr>
        </p:nvSpPr>
        <p:spPr>
          <a:xfrm>
            <a:off x="0" y="0"/>
            <a:ext cx="3496245" cy="6858000"/>
          </a:xfrm>
          <a:prstGeom prst="rect">
            <a:avLst/>
          </a:prstGeom>
          <a:solidFill>
            <a:srgbClr val="34A0A4">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82" name="PA-任意多边形 81"/>
          <p:cNvSpPr/>
          <p:nvPr>
            <p:custDataLst>
              <p:tags r:id="rId3"/>
            </p:custDataLst>
          </p:nvPr>
        </p:nvSpPr>
        <p:spPr>
          <a:xfrm>
            <a:off x="9209590" y="0"/>
            <a:ext cx="2982410" cy="1758786"/>
          </a:xfrm>
          <a:custGeom>
            <a:avLst/>
            <a:gdLst>
              <a:gd name="connsiteX0" fmla="*/ 0 w 2982410"/>
              <a:gd name="connsiteY0" fmla="*/ 0 h 1758786"/>
              <a:gd name="connsiteX1" fmla="*/ 2982410 w 2982410"/>
              <a:gd name="connsiteY1" fmla="*/ 0 h 1758786"/>
              <a:gd name="connsiteX2" fmla="*/ 2982410 w 2982410"/>
              <a:gd name="connsiteY2" fmla="*/ 1756560 h 1758786"/>
              <a:gd name="connsiteX3" fmla="*/ 2894366 w 2982410"/>
              <a:gd name="connsiteY3" fmla="*/ 1758786 h 1758786"/>
              <a:gd name="connsiteX4" fmla="*/ 24401 w 2982410"/>
              <a:gd name="connsiteY4" fmla="*/ 50655 h 17587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82410" h="1758786">
                <a:moveTo>
                  <a:pt x="0" y="0"/>
                </a:moveTo>
                <a:lnTo>
                  <a:pt x="2982410" y="0"/>
                </a:lnTo>
                <a:lnTo>
                  <a:pt x="2982410" y="1756560"/>
                </a:lnTo>
                <a:lnTo>
                  <a:pt x="2894366" y="1758786"/>
                </a:lnTo>
                <a:cubicBezTo>
                  <a:pt x="1655077" y="1758786"/>
                  <a:pt x="577108" y="1068095"/>
                  <a:pt x="24401" y="50655"/>
                </a:cubicBezTo>
                <a:close/>
              </a:path>
            </a:pathLst>
          </a:custGeom>
          <a:solidFill>
            <a:schemeClr val="bg1">
              <a:lumMod val="95000"/>
              <a:alpha val="6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6" name="PA-同心圆 5"/>
          <p:cNvSpPr/>
          <p:nvPr>
            <p:custDataLst>
              <p:tags r:id="rId4"/>
            </p:custDataLst>
          </p:nvPr>
        </p:nvSpPr>
        <p:spPr>
          <a:xfrm>
            <a:off x="2677485" y="2859554"/>
            <a:ext cx="1510088" cy="1510088"/>
          </a:xfrm>
          <a:prstGeom prst="donut">
            <a:avLst/>
          </a:prstGeom>
          <a:solidFill>
            <a:srgbClr val="34A0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86" name="PA-任意多边形 85"/>
          <p:cNvSpPr/>
          <p:nvPr>
            <p:custDataLst>
              <p:tags r:id="rId5"/>
            </p:custDataLst>
          </p:nvPr>
        </p:nvSpPr>
        <p:spPr>
          <a:xfrm>
            <a:off x="1" y="5919126"/>
            <a:ext cx="2828861" cy="938874"/>
          </a:xfrm>
          <a:custGeom>
            <a:avLst/>
            <a:gdLst>
              <a:gd name="connsiteX0" fmla="*/ 539750 w 2828861"/>
              <a:gd name="connsiteY0" fmla="*/ 0 h 938874"/>
              <a:gd name="connsiteX1" fmla="*/ 2615894 w 2828861"/>
              <a:gd name="connsiteY1" fmla="*/ 745316 h 938874"/>
              <a:gd name="connsiteX2" fmla="*/ 2828861 w 2828861"/>
              <a:gd name="connsiteY2" fmla="*/ 938874 h 938874"/>
              <a:gd name="connsiteX3" fmla="*/ 0 w 2828861"/>
              <a:gd name="connsiteY3" fmla="*/ 938874 h 938874"/>
              <a:gd name="connsiteX4" fmla="*/ 0 w 2828861"/>
              <a:gd name="connsiteY4" fmla="*/ 45231 h 938874"/>
              <a:gd name="connsiteX5" fmla="*/ 42690 w 2828861"/>
              <a:gd name="connsiteY5" fmla="*/ 37608 h 938874"/>
              <a:gd name="connsiteX6" fmla="*/ 539750 w 2828861"/>
              <a:gd name="connsiteY6" fmla="*/ 0 h 9388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28861" h="938874">
                <a:moveTo>
                  <a:pt x="539750" y="0"/>
                </a:moveTo>
                <a:cubicBezTo>
                  <a:pt x="1328389" y="0"/>
                  <a:pt x="2051699" y="279702"/>
                  <a:pt x="2615894" y="745316"/>
                </a:cubicBezTo>
                <a:lnTo>
                  <a:pt x="2828861" y="938874"/>
                </a:lnTo>
                <a:lnTo>
                  <a:pt x="0" y="938874"/>
                </a:lnTo>
                <a:lnTo>
                  <a:pt x="0" y="45231"/>
                </a:lnTo>
                <a:lnTo>
                  <a:pt x="42690" y="37608"/>
                </a:lnTo>
                <a:cubicBezTo>
                  <a:pt x="204762" y="12844"/>
                  <a:pt x="370756" y="0"/>
                  <a:pt x="539750" y="0"/>
                </a:cubicBezTo>
                <a:close/>
              </a:path>
            </a:pathLst>
          </a:custGeom>
          <a:solidFill>
            <a:schemeClr val="bg1">
              <a:lumMod val="95000"/>
              <a:alpha val="7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8" name="PA-椭圆 7"/>
          <p:cNvSpPr/>
          <p:nvPr>
            <p:custDataLst>
              <p:tags r:id="rId6"/>
            </p:custDataLst>
          </p:nvPr>
        </p:nvSpPr>
        <p:spPr>
          <a:xfrm>
            <a:off x="11448143" y="6044279"/>
            <a:ext cx="1487714" cy="1487714"/>
          </a:xfrm>
          <a:prstGeom prst="ellipse">
            <a:avLst/>
          </a:prstGeom>
          <a:noFill/>
          <a:ln w="254000">
            <a:solidFill>
              <a:srgbClr val="F2AA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9" name="PA-同心圆 8"/>
          <p:cNvSpPr/>
          <p:nvPr>
            <p:custDataLst>
              <p:tags r:id="rId7"/>
            </p:custDataLst>
          </p:nvPr>
        </p:nvSpPr>
        <p:spPr>
          <a:xfrm>
            <a:off x="1576717" y="1758786"/>
            <a:ext cx="3711625" cy="3711625"/>
          </a:xfrm>
          <a:prstGeom prst="donut">
            <a:avLst>
              <a:gd name="adj" fmla="val 18999"/>
            </a:avLst>
          </a:prstGeom>
          <a:solidFill>
            <a:srgbClr val="F2AA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pic>
        <p:nvPicPr>
          <p:cNvPr id="5" name="PA-图片 4"/>
          <p:cNvPicPr>
            <a:picLocks noChangeAspect="1"/>
          </p:cNvPicPr>
          <p:nvPr>
            <p:custDataLst>
              <p:tags r:id="rId8"/>
            </p:custDataLst>
          </p:nvPr>
        </p:nvPicPr>
        <p:blipFill rotWithShape="1">
          <a:blip r:embed="rId18" cstate="email"/>
          <a:srcRect/>
          <a:stretch>
            <a:fillRect/>
          </a:stretch>
        </p:blipFill>
        <p:spPr>
          <a:xfrm>
            <a:off x="2494724" y="2676793"/>
            <a:ext cx="1875610" cy="1875610"/>
          </a:xfrm>
          <a:prstGeom prst="ellipse">
            <a:avLst/>
          </a:prstGeom>
          <a:ln w="63500">
            <a:solidFill>
              <a:schemeClr val="bg1"/>
            </a:solidFill>
          </a:ln>
        </p:spPr>
      </p:pic>
      <p:sp>
        <p:nvSpPr>
          <p:cNvPr id="21" name="PA-文本框 20"/>
          <p:cNvSpPr txBox="1"/>
          <p:nvPr>
            <p:custDataLst>
              <p:tags r:id="rId9"/>
            </p:custDataLst>
          </p:nvPr>
        </p:nvSpPr>
        <p:spPr>
          <a:xfrm>
            <a:off x="5770880" y="2590800"/>
            <a:ext cx="5407025" cy="1106805"/>
          </a:xfrm>
          <a:prstGeom prst="rect">
            <a:avLst/>
          </a:prstGeom>
          <a:noFill/>
        </p:spPr>
        <p:txBody>
          <a:bodyPr wrap="square" rtlCol="0">
            <a:spAutoFit/>
          </a:bodyPr>
          <a:lstStyle/>
          <a:p>
            <a:pPr algn="dist"/>
            <a:r>
              <a:rPr lang="zh-CN" altLang="en-US" sz="6600" dirty="0">
                <a:solidFill>
                  <a:schemeClr val="tx1">
                    <a:lumMod val="75000"/>
                    <a:lumOff val="25000"/>
                  </a:schemeClr>
                </a:solidFill>
                <a:latin typeface="华文新魏" panose="02010800040101010101" charset="-122"/>
                <a:ea typeface="华文新魏" panose="02010800040101010101" charset="-122"/>
                <a:cs typeface="+mn-ea"/>
                <a:sym typeface="+mn-lt"/>
              </a:rPr>
              <a:t>阶段与环节</a:t>
            </a:r>
          </a:p>
        </p:txBody>
      </p:sp>
      <p:sp>
        <p:nvSpPr>
          <p:cNvPr id="7" name="PA-矩形 6"/>
          <p:cNvSpPr/>
          <p:nvPr>
            <p:custDataLst>
              <p:tags r:id="rId10"/>
            </p:custDataLst>
          </p:nvPr>
        </p:nvSpPr>
        <p:spPr>
          <a:xfrm>
            <a:off x="5770922" y="2446909"/>
            <a:ext cx="5274450" cy="1758786"/>
          </a:xfrm>
          <a:prstGeom prst="rect">
            <a:avLst/>
          </a:prstGeom>
          <a:noFill/>
          <a:ln>
            <a:gradFill>
              <a:gsLst>
                <a:gs pos="0">
                  <a:schemeClr val="accent1">
                    <a:lumMod val="5000"/>
                    <a:lumOff val="95000"/>
                    <a:alpha val="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4" name="PA-文本框 23"/>
          <p:cNvSpPr txBox="1"/>
          <p:nvPr>
            <p:custDataLst>
              <p:tags r:id="rId11"/>
            </p:custDataLst>
          </p:nvPr>
        </p:nvSpPr>
        <p:spPr>
          <a:xfrm>
            <a:off x="2677485" y="3063563"/>
            <a:ext cx="1510088" cy="1142132"/>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lvl="0" algn="dist">
              <a:defRPr>
                <a:solidFill>
                  <a:schemeClr val="bg1"/>
                </a:solidFill>
                <a:latin typeface="OPPOSans R" panose="00020600040101010101" pitchFamily="18" charset="-122"/>
                <a:ea typeface="OPPOSans R" panose="00020600040101010101" pitchFamily="18" charset="-122"/>
                <a:cs typeface="OPPOSans R" panose="00020600040101010101" pitchFamily="18" charset="-122"/>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US" altLang="zh-CN" sz="8000" dirty="0">
                <a:gradFill>
                  <a:gsLst>
                    <a:gs pos="80000">
                      <a:schemeClr val="bg1">
                        <a:alpha val="0"/>
                      </a:schemeClr>
                    </a:gs>
                    <a:gs pos="60000">
                      <a:schemeClr val="bg1"/>
                    </a:gs>
                  </a:gsLst>
                  <a:lin ang="5400000" scaled="0"/>
                </a:gradFill>
                <a:latin typeface="+mn-lt"/>
                <a:ea typeface="+mn-ea"/>
                <a:cs typeface="+mn-ea"/>
                <a:sym typeface="+mn-lt"/>
              </a:rPr>
              <a:t>03</a:t>
            </a:r>
            <a:endParaRPr lang="zh-CN" altLang="en-US" sz="8000" dirty="0">
              <a:gradFill>
                <a:gsLst>
                  <a:gs pos="80000">
                    <a:schemeClr val="bg1">
                      <a:alpha val="0"/>
                    </a:schemeClr>
                  </a:gs>
                  <a:gs pos="60000">
                    <a:schemeClr val="bg1"/>
                  </a:gs>
                </a:gsLst>
                <a:lin ang="5400000" scaled="0"/>
              </a:gradFill>
              <a:latin typeface="+mn-lt"/>
              <a:ea typeface="+mn-ea"/>
              <a:cs typeface="+mn-ea"/>
              <a:sym typeface="+mn-lt"/>
            </a:endParaRPr>
          </a:p>
        </p:txBody>
      </p:sp>
      <p:sp>
        <p:nvSpPr>
          <p:cNvPr id="38" name="PA-同心圆 37"/>
          <p:cNvSpPr/>
          <p:nvPr>
            <p:custDataLst>
              <p:tags r:id="rId12"/>
            </p:custDataLst>
          </p:nvPr>
        </p:nvSpPr>
        <p:spPr>
          <a:xfrm>
            <a:off x="10458800" y="-508000"/>
            <a:ext cx="1074388" cy="1074388"/>
          </a:xfrm>
          <a:prstGeom prst="donut">
            <a:avLst>
              <a:gd name="adj" fmla="val 18999"/>
            </a:avLst>
          </a:prstGeom>
          <a:solidFill>
            <a:srgbClr val="34A0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39" name="PA-同心圆 38"/>
          <p:cNvSpPr/>
          <p:nvPr>
            <p:custDataLst>
              <p:tags r:id="rId13"/>
            </p:custDataLst>
          </p:nvPr>
        </p:nvSpPr>
        <p:spPr>
          <a:xfrm>
            <a:off x="5873517" y="1313820"/>
            <a:ext cx="311780" cy="311780"/>
          </a:xfrm>
          <a:prstGeom prst="donut">
            <a:avLst>
              <a:gd name="adj" fmla="val 18999"/>
            </a:avLst>
          </a:prstGeom>
          <a:solidFill>
            <a:srgbClr val="34A0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40" name="PA-同心圆 39"/>
          <p:cNvSpPr/>
          <p:nvPr>
            <p:custDataLst>
              <p:tags r:id="rId14"/>
            </p:custDataLst>
          </p:nvPr>
        </p:nvSpPr>
        <p:spPr>
          <a:xfrm>
            <a:off x="9493564" y="6546080"/>
            <a:ext cx="623840" cy="623840"/>
          </a:xfrm>
          <a:prstGeom prst="donut">
            <a:avLst>
              <a:gd name="adj" fmla="val 18999"/>
            </a:avLst>
          </a:prstGeom>
          <a:solidFill>
            <a:srgbClr val="34A0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43" name="PA-同心圆 42"/>
          <p:cNvSpPr/>
          <p:nvPr>
            <p:custDataLst>
              <p:tags r:id="rId15"/>
            </p:custDataLst>
          </p:nvPr>
        </p:nvSpPr>
        <p:spPr>
          <a:xfrm>
            <a:off x="7096036" y="4893818"/>
            <a:ext cx="419873" cy="419873"/>
          </a:xfrm>
          <a:prstGeom prst="donut">
            <a:avLst>
              <a:gd name="adj" fmla="val 18999"/>
            </a:avLst>
          </a:prstGeom>
          <a:solidFill>
            <a:srgbClr val="34A0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PA-任意多边形 81"/>
          <p:cNvSpPr/>
          <p:nvPr>
            <p:custDataLst>
              <p:tags r:id="rId1"/>
            </p:custDataLst>
          </p:nvPr>
        </p:nvSpPr>
        <p:spPr>
          <a:xfrm>
            <a:off x="9209590" y="0"/>
            <a:ext cx="2982410" cy="1758786"/>
          </a:xfrm>
          <a:custGeom>
            <a:avLst/>
            <a:gdLst>
              <a:gd name="connsiteX0" fmla="*/ 0 w 2982410"/>
              <a:gd name="connsiteY0" fmla="*/ 0 h 1758786"/>
              <a:gd name="connsiteX1" fmla="*/ 2982410 w 2982410"/>
              <a:gd name="connsiteY1" fmla="*/ 0 h 1758786"/>
              <a:gd name="connsiteX2" fmla="*/ 2982410 w 2982410"/>
              <a:gd name="connsiteY2" fmla="*/ 1756560 h 1758786"/>
              <a:gd name="connsiteX3" fmla="*/ 2894366 w 2982410"/>
              <a:gd name="connsiteY3" fmla="*/ 1758786 h 1758786"/>
              <a:gd name="connsiteX4" fmla="*/ 24401 w 2982410"/>
              <a:gd name="connsiteY4" fmla="*/ 50655 h 17587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82410" h="1758786">
                <a:moveTo>
                  <a:pt x="0" y="0"/>
                </a:moveTo>
                <a:lnTo>
                  <a:pt x="2982410" y="0"/>
                </a:lnTo>
                <a:lnTo>
                  <a:pt x="2982410" y="1756560"/>
                </a:lnTo>
                <a:lnTo>
                  <a:pt x="2894366" y="1758786"/>
                </a:lnTo>
                <a:cubicBezTo>
                  <a:pt x="1655077" y="1758786"/>
                  <a:pt x="577108" y="1068095"/>
                  <a:pt x="24401" y="50655"/>
                </a:cubicBezTo>
                <a:close/>
              </a:path>
            </a:pathLst>
          </a:custGeom>
          <a:solidFill>
            <a:schemeClr val="bg1">
              <a:lumMod val="95000"/>
              <a:alpha val="6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8" name="PA-同心圆 37"/>
          <p:cNvSpPr/>
          <p:nvPr>
            <p:custDataLst>
              <p:tags r:id="rId2"/>
            </p:custDataLst>
          </p:nvPr>
        </p:nvSpPr>
        <p:spPr>
          <a:xfrm>
            <a:off x="10458800" y="-508000"/>
            <a:ext cx="1074388" cy="1074388"/>
          </a:xfrm>
          <a:prstGeom prst="donut">
            <a:avLst>
              <a:gd name="adj" fmla="val 18999"/>
            </a:avLst>
          </a:prstGeom>
          <a:solidFill>
            <a:srgbClr val="34A0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8" name="PA-椭圆 7"/>
          <p:cNvSpPr/>
          <p:nvPr>
            <p:custDataLst>
              <p:tags r:id="rId3"/>
            </p:custDataLst>
          </p:nvPr>
        </p:nvSpPr>
        <p:spPr>
          <a:xfrm>
            <a:off x="-609872" y="5976334"/>
            <a:ext cx="1487714" cy="1487714"/>
          </a:xfrm>
          <a:prstGeom prst="ellipse">
            <a:avLst/>
          </a:prstGeom>
          <a:noFill/>
          <a:ln w="254000">
            <a:solidFill>
              <a:srgbClr val="F2AA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aphicFrame>
        <p:nvGraphicFramePr>
          <p:cNvPr id="2" name="表格 1"/>
          <p:cNvGraphicFramePr/>
          <p:nvPr>
            <p:custDataLst>
              <p:tags r:id="rId4"/>
            </p:custDataLst>
          </p:nvPr>
        </p:nvGraphicFramePr>
        <p:xfrm>
          <a:off x="943610" y="535305"/>
          <a:ext cx="8023860" cy="5787390"/>
        </p:xfrm>
        <a:graphic>
          <a:graphicData uri="http://schemas.openxmlformats.org/drawingml/2006/table">
            <a:tbl>
              <a:tblPr firstRow="1" bandRow="1">
                <a:tableStyleId>{5940675A-B579-460E-94D1-54222C63F5DA}</a:tableStyleId>
              </a:tblPr>
              <a:tblGrid>
                <a:gridCol w="1468755">
                  <a:extLst>
                    <a:ext uri="{9D8B030D-6E8A-4147-A177-3AD203B41FA5}">
                      <a16:colId xmlns:a16="http://schemas.microsoft.com/office/drawing/2014/main" val="20000"/>
                    </a:ext>
                  </a:extLst>
                </a:gridCol>
                <a:gridCol w="1947545">
                  <a:extLst>
                    <a:ext uri="{9D8B030D-6E8A-4147-A177-3AD203B41FA5}">
                      <a16:colId xmlns:a16="http://schemas.microsoft.com/office/drawing/2014/main" val="20001"/>
                    </a:ext>
                  </a:extLst>
                </a:gridCol>
                <a:gridCol w="4607560">
                  <a:extLst>
                    <a:ext uri="{9D8B030D-6E8A-4147-A177-3AD203B41FA5}">
                      <a16:colId xmlns:a16="http://schemas.microsoft.com/office/drawing/2014/main" val="20002"/>
                    </a:ext>
                  </a:extLst>
                </a:gridCol>
              </a:tblGrid>
              <a:tr h="494030">
                <a:tc>
                  <a:txBody>
                    <a:bodyPr/>
                    <a:lstStyle/>
                    <a:p>
                      <a:pPr indent="0" algn="ctr">
                        <a:buNone/>
                      </a:pPr>
                      <a:r>
                        <a:rPr lang="en-US" sz="2000" b="1">
                          <a:latin typeface="华文楷体" panose="02010600040101010101" charset="-122"/>
                          <a:ea typeface="华文楷体" panose="02010600040101010101" charset="-122"/>
                          <a:cs typeface="华文楷体" panose="02010600040101010101" charset="-122"/>
                        </a:rPr>
                        <a:t>阶 段</a:t>
                      </a:r>
                      <a:endParaRPr lang="en-US" altLang="en-US" sz="2000" b="1">
                        <a:latin typeface="华文楷体" panose="02010600040101010101" charset="-122"/>
                        <a:ea typeface="华文楷体" panose="02010600040101010101" charset="-122"/>
                        <a:cs typeface="华文楷体" panose="02010600040101010101" charset="-122"/>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buNone/>
                      </a:pPr>
                      <a:r>
                        <a:rPr lang="en-US" sz="2000" b="1">
                          <a:latin typeface="华文楷体" panose="02010600040101010101" charset="-122"/>
                          <a:ea typeface="华文楷体" panose="02010600040101010101" charset="-122"/>
                          <a:cs typeface="宋体" panose="02010600030101010101" pitchFamily="2" charset="-122"/>
                        </a:rPr>
                        <a:t>时间段</a:t>
                      </a:r>
                      <a:endParaRPr lang="en-US" altLang="en-US" sz="2000" b="1">
                        <a:latin typeface="华文楷体" panose="02010600040101010101" charset="-122"/>
                        <a:ea typeface="华文楷体" panose="02010600040101010101" charset="-122"/>
                        <a:cs typeface="宋体" panose="02010600030101010101" pitchFamily="2" charset="-122"/>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buNone/>
                      </a:pPr>
                      <a:r>
                        <a:rPr lang="en-US" sz="2000" b="1">
                          <a:latin typeface="华文楷体" panose="02010600040101010101" charset="-122"/>
                          <a:ea typeface="华文楷体" panose="02010600040101010101" charset="-122"/>
                          <a:cs typeface="华文楷体" panose="02010600040101010101" charset="-122"/>
                        </a:rPr>
                        <a:t>环 节</a:t>
                      </a:r>
                      <a:endParaRPr lang="en-US" altLang="en-US" sz="2000" b="1">
                        <a:latin typeface="华文楷体" panose="02010600040101010101" charset="-122"/>
                        <a:ea typeface="华文楷体" panose="02010600040101010101" charset="-122"/>
                        <a:cs typeface="华文楷体" panose="02010600040101010101" charset="-122"/>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05485">
                <a:tc rowSpan="3">
                  <a:txBody>
                    <a:bodyPr/>
                    <a:lstStyle/>
                    <a:p>
                      <a:pPr indent="0">
                        <a:buNone/>
                      </a:pPr>
                      <a:r>
                        <a:rPr lang="en-US" sz="1800" b="1">
                          <a:latin typeface="华文楷体" panose="02010600040101010101" charset="-122"/>
                          <a:ea typeface="华文楷体" panose="02010600040101010101" charset="-122"/>
                          <a:cs typeface="华文楷体" panose="02010600040101010101" charset="-122"/>
                        </a:rPr>
                        <a:t> 准备阶段</a:t>
                      </a:r>
                      <a:endParaRPr lang="en-US" altLang="en-US" sz="1800" b="1">
                        <a:latin typeface="华文楷体" panose="02010600040101010101" charset="-122"/>
                        <a:ea typeface="华文楷体" panose="02010600040101010101" charset="-122"/>
                        <a:cs typeface="华文楷体" panose="02010600040101010101" charset="-122"/>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en-US" sz="1400" b="1">
                          <a:latin typeface="华文楷体" panose="02010600040101010101" charset="-122"/>
                          <a:ea typeface="华文楷体" panose="02010600040101010101" charset="-122"/>
                          <a:cs typeface="华文楷体" panose="02010600040101010101" charset="-122"/>
                        </a:rPr>
                        <a:t>9月20日-9月30日</a:t>
                      </a:r>
                      <a:endParaRPr lang="en-US" altLang="en-US" sz="1400" b="1">
                        <a:latin typeface="华文楷体" panose="02010600040101010101" charset="-122"/>
                        <a:ea typeface="华文楷体" panose="02010600040101010101" charset="-122"/>
                        <a:cs typeface="华文楷体" panose="02010600040101010101" charset="-122"/>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en-US" sz="1600" b="0">
                          <a:latin typeface="华文楷体" panose="02010600040101010101" charset="-122"/>
                          <a:ea typeface="华文楷体" panose="02010600040101010101" charset="-122"/>
                          <a:cs typeface="宋体" panose="02010600030101010101" pitchFamily="2" charset="-122"/>
                        </a:rPr>
                        <a:t>学校策划青年教师展能课方案科研室组织青年教师研讨方案</a:t>
                      </a:r>
                      <a:endParaRPr lang="en-US" altLang="en-US" sz="1600" b="0">
                        <a:latin typeface="华文楷体" panose="02010600040101010101" charset="-122"/>
                        <a:ea typeface="华文楷体" panose="02010600040101010101" charset="-122"/>
                        <a:cs typeface="宋体" panose="02010600030101010101" pitchFamily="2" charset="-122"/>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53060">
                <a:tc vMerge="1">
                  <a:txBody>
                    <a:bodyPr/>
                    <a:lstStyle/>
                    <a:p>
                      <a:endParaRPr lang="zh-CN"/>
                    </a:p>
                  </a:txBody>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lstStyle/>
                    <a:p>
                      <a:pPr indent="0">
                        <a:buNone/>
                      </a:pPr>
                      <a:r>
                        <a:rPr lang="en-US" sz="1400" b="1">
                          <a:latin typeface="华文楷体" panose="02010600040101010101" charset="-122"/>
                          <a:ea typeface="华文楷体" panose="02010600040101010101" charset="-122"/>
                          <a:cs typeface="华文楷体" panose="02010600040101010101" charset="-122"/>
                        </a:rPr>
                        <a:t>9月24日</a:t>
                      </a:r>
                      <a:endParaRPr lang="en-US" altLang="en-US" sz="1400" b="1">
                        <a:latin typeface="华文楷体" panose="02010600040101010101" charset="-122"/>
                        <a:ea typeface="华文楷体" panose="02010600040101010101" charset="-122"/>
                        <a:cs typeface="华文楷体" panose="02010600040101010101" charset="-122"/>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en-US" sz="1600" b="0">
                          <a:latin typeface="华文楷体" panose="02010600040101010101" charset="-122"/>
                          <a:ea typeface="华文楷体" panose="02010600040101010101" charset="-122"/>
                          <a:cs typeface="宋体" panose="02010600030101010101" pitchFamily="2" charset="-122"/>
                        </a:rPr>
                        <a:t>小学部专家讲座</a:t>
                      </a:r>
                      <a:endParaRPr lang="en-US" altLang="en-US" sz="1600" b="0">
                        <a:latin typeface="华文楷体" panose="02010600040101010101" charset="-122"/>
                        <a:ea typeface="华文楷体" panose="02010600040101010101" charset="-122"/>
                        <a:cs typeface="宋体" panose="02010600030101010101" pitchFamily="2" charset="-122"/>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704850">
                <a:tc vMerge="1">
                  <a:txBody>
                    <a:bodyPr/>
                    <a:lstStyle/>
                    <a:p>
                      <a:endParaRPr lang="zh-CN"/>
                    </a:p>
                  </a:txBody>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lstStyle/>
                    <a:p>
                      <a:pPr indent="0">
                        <a:buNone/>
                      </a:pPr>
                      <a:r>
                        <a:rPr lang="en-US" sz="1400" b="1">
                          <a:latin typeface="华文楷体" panose="02010600040101010101" charset="-122"/>
                          <a:ea typeface="华文楷体" panose="02010600040101010101" charset="-122"/>
                          <a:cs typeface="华文楷体" panose="02010600040101010101" charset="-122"/>
                        </a:rPr>
                        <a:t>10月15日</a:t>
                      </a:r>
                      <a:endParaRPr lang="en-US" altLang="en-US" sz="1400" b="1">
                        <a:latin typeface="华文楷体" panose="02010600040101010101" charset="-122"/>
                        <a:ea typeface="华文楷体" panose="02010600040101010101" charset="-122"/>
                        <a:cs typeface="华文楷体" panose="02010600040101010101" charset="-122"/>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en-US" sz="1600" b="0">
                          <a:latin typeface="华文楷体" panose="02010600040101010101" charset="-122"/>
                          <a:ea typeface="华文楷体" panose="02010600040101010101" charset="-122"/>
                          <a:cs typeface="宋体" panose="02010600030101010101" pitchFamily="2" charset="-122"/>
                        </a:rPr>
                        <a:t>校长方案解读（小学部、田林国际部在线参加）中学部、田林国际部组织观看专家讲座视频</a:t>
                      </a:r>
                      <a:endParaRPr lang="en-US" altLang="en-US" sz="1600" b="0">
                        <a:latin typeface="华文楷体" panose="02010600040101010101" charset="-122"/>
                        <a:ea typeface="华文楷体" panose="02010600040101010101" charset="-122"/>
                        <a:cs typeface="宋体" panose="02010600030101010101" pitchFamily="2" charset="-122"/>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707390">
                <a:tc rowSpan="4">
                  <a:txBody>
                    <a:bodyPr/>
                    <a:lstStyle/>
                    <a:p>
                      <a:pPr indent="0">
                        <a:buNone/>
                      </a:pPr>
                      <a:r>
                        <a:rPr lang="en-US" sz="1800" b="1">
                          <a:latin typeface="华文楷体" panose="02010600040101010101" charset="-122"/>
                          <a:ea typeface="华文楷体" panose="02010600040101010101" charset="-122"/>
                          <a:cs typeface="华文楷体" panose="02010600040101010101" charset="-122"/>
                        </a:rPr>
                        <a:t>   实施阶段</a:t>
                      </a:r>
                      <a:endParaRPr lang="en-US" altLang="en-US" sz="1800" b="1">
                        <a:latin typeface="华文楷体" panose="02010600040101010101" charset="-122"/>
                        <a:ea typeface="华文楷体" panose="02010600040101010101" charset="-122"/>
                        <a:cs typeface="华文楷体" panose="02010600040101010101" charset="-122"/>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lstStyle/>
                    <a:p>
                      <a:pPr indent="0">
                        <a:buNone/>
                      </a:pPr>
                      <a:r>
                        <a:rPr lang="en-US" sz="1400" b="1">
                          <a:latin typeface="华文楷体" panose="02010600040101010101" charset="-122"/>
                          <a:ea typeface="华文楷体" panose="02010600040101010101" charset="-122"/>
                          <a:cs typeface="华文楷体" panose="02010600040101010101" charset="-122"/>
                        </a:rPr>
                        <a:t> 10月16日—10月31日</a:t>
                      </a:r>
                      <a:endParaRPr lang="en-US" altLang="en-US" sz="1400" b="1">
                        <a:latin typeface="华文楷体" panose="02010600040101010101" charset="-122"/>
                        <a:ea typeface="华文楷体" panose="02010600040101010101" charset="-122"/>
                        <a:cs typeface="华文楷体" panose="02010600040101010101" charset="-122"/>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en-US" sz="1600" b="0">
                          <a:latin typeface="华文楷体" panose="02010600040101010101" charset="-122"/>
                          <a:ea typeface="华文楷体" panose="02010600040101010101" charset="-122"/>
                          <a:cs typeface="宋体" panose="02010600030101010101" pitchFamily="2" charset="-122"/>
                        </a:rPr>
                        <a:t>参赛教师设计一个体现学生创新素养培育的单元教案（开课课时教案需有配套的课堂评价表）</a:t>
                      </a:r>
                      <a:endParaRPr lang="en-US" altLang="en-US" sz="1600" b="0">
                        <a:latin typeface="华文楷体" panose="02010600040101010101" charset="-122"/>
                        <a:ea typeface="华文楷体" panose="02010600040101010101" charset="-122"/>
                        <a:cs typeface="宋体" panose="02010600030101010101" pitchFamily="2" charset="-122"/>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53060">
                <a:tc vMerge="1">
                  <a:txBody>
                    <a:bodyPr/>
                    <a:lstStyle/>
                    <a:p>
                      <a:endParaRPr lang="zh-CN"/>
                    </a:p>
                  </a:txBody>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xBody>
                    <a:bodyPr/>
                    <a:lstStyle/>
                    <a:p>
                      <a:endParaRPr lang="zh-CN"/>
                    </a:p>
                  </a:txBody>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lstStyle/>
                    <a:p>
                      <a:pPr indent="0">
                        <a:buNone/>
                      </a:pPr>
                      <a:r>
                        <a:rPr lang="en-US" sz="1600" b="0">
                          <a:latin typeface="华文楷体" panose="02010600040101010101" charset="-122"/>
                          <a:ea typeface="华文楷体" panose="02010600040101010101" charset="-122"/>
                          <a:cs typeface="宋体" panose="02010600030101010101" pitchFamily="2" charset="-122"/>
                        </a:rPr>
                        <a:t>新评课论坛建档，上传单元教案</a:t>
                      </a:r>
                      <a:endParaRPr lang="en-US" altLang="en-US" sz="1600" b="0">
                        <a:latin typeface="华文楷体" panose="02010600040101010101" charset="-122"/>
                        <a:ea typeface="华文楷体" panose="02010600040101010101" charset="-122"/>
                        <a:cs typeface="宋体" panose="02010600030101010101" pitchFamily="2" charset="-122"/>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704850">
                <a:tc vMerge="1">
                  <a:txBody>
                    <a:bodyPr/>
                    <a:lstStyle/>
                    <a:p>
                      <a:endParaRPr lang="zh-CN"/>
                    </a:p>
                  </a:txBody>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lstStyle/>
                    <a:p>
                      <a:pPr indent="0">
                        <a:buNone/>
                      </a:pPr>
                      <a:r>
                        <a:rPr lang="en-US" sz="1400" b="1">
                          <a:latin typeface="华文楷体" panose="02010600040101010101" charset="-122"/>
                          <a:ea typeface="华文楷体" panose="02010600040101010101" charset="-122"/>
                          <a:cs typeface="华文楷体" panose="02010600040101010101" charset="-122"/>
                        </a:rPr>
                        <a:t>10月22日</a:t>
                      </a:r>
                      <a:endParaRPr lang="en-US" altLang="en-US" sz="1400" b="1">
                        <a:latin typeface="华文楷体" panose="02010600040101010101" charset="-122"/>
                        <a:ea typeface="华文楷体" panose="02010600040101010101" charset="-122"/>
                        <a:cs typeface="华文楷体" panose="02010600040101010101" charset="-122"/>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en-US" sz="1600" b="0">
                          <a:latin typeface="华文楷体" panose="02010600040101010101" charset="-122"/>
                          <a:ea typeface="华文楷体" panose="02010600040101010101" charset="-122"/>
                          <a:cs typeface="华文楷体" panose="02010600040101010101" charset="-122"/>
                        </a:rPr>
                        <a:t>教学案例撰写专家辅导讲座 （中学部录像，小学部、田林国际部同步连线听讲座）</a:t>
                      </a:r>
                      <a:endParaRPr lang="en-US" altLang="en-US" sz="1600" b="0">
                        <a:latin typeface="华文楷体" panose="02010600040101010101" charset="-122"/>
                        <a:ea typeface="华文楷体" panose="02010600040101010101" charset="-122"/>
                        <a:cs typeface="华文楷体" panose="02010600040101010101" charset="-122"/>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53060">
                <a:tc vMerge="1">
                  <a:txBody>
                    <a:bodyPr/>
                    <a:lstStyle/>
                    <a:p>
                      <a:endParaRPr lang="zh-CN"/>
                    </a:p>
                  </a:txBody>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lstStyle/>
                    <a:p>
                      <a:pPr indent="0">
                        <a:buNone/>
                      </a:pPr>
                      <a:r>
                        <a:rPr lang="en-US" sz="1400" b="1">
                          <a:latin typeface="华文楷体" panose="02010600040101010101" charset="-122"/>
                          <a:ea typeface="华文楷体" panose="02010600040101010101" charset="-122"/>
                          <a:cs typeface="华文楷体" panose="02010600040101010101" charset="-122"/>
                        </a:rPr>
                        <a:t>11月15日—11月25日</a:t>
                      </a:r>
                      <a:endParaRPr lang="en-US" altLang="en-US" sz="1400" b="1">
                        <a:latin typeface="华文楷体" panose="02010600040101010101" charset="-122"/>
                        <a:ea typeface="华文楷体" panose="02010600040101010101" charset="-122"/>
                        <a:cs typeface="华文楷体" panose="02010600040101010101" charset="-122"/>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en-US" sz="1600" b="0">
                          <a:latin typeface="华文楷体" panose="02010600040101010101" charset="-122"/>
                          <a:ea typeface="华文楷体" panose="02010600040101010101" charset="-122"/>
                          <a:cs typeface="宋体" panose="02010600030101010101" pitchFamily="2" charset="-122"/>
                        </a:rPr>
                        <a:t>参赛教师展示一节公开课</a:t>
                      </a:r>
                      <a:endParaRPr lang="en-US" altLang="en-US" sz="1600" b="0">
                        <a:latin typeface="华文楷体" panose="02010600040101010101" charset="-122"/>
                        <a:ea typeface="华文楷体" panose="02010600040101010101" charset="-122"/>
                        <a:cs typeface="宋体" panose="02010600030101010101" pitchFamily="2" charset="-122"/>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53695">
                <a:tc rowSpan="4">
                  <a:txBody>
                    <a:bodyPr/>
                    <a:lstStyle/>
                    <a:p>
                      <a:pPr indent="0">
                        <a:buNone/>
                      </a:pPr>
                      <a:r>
                        <a:rPr lang="en-US" sz="1800" b="1">
                          <a:latin typeface="华文楷体" panose="02010600040101010101" charset="-122"/>
                          <a:ea typeface="华文楷体" panose="02010600040101010101" charset="-122"/>
                          <a:cs typeface="华文楷体" panose="02010600040101010101" charset="-122"/>
                        </a:rPr>
                        <a:t> 反馈阶段</a:t>
                      </a:r>
                      <a:endParaRPr lang="en-US" altLang="en-US" sz="1800" b="1">
                        <a:latin typeface="华文楷体" panose="02010600040101010101" charset="-122"/>
                        <a:ea typeface="华文楷体" panose="02010600040101010101" charset="-122"/>
                        <a:cs typeface="华文楷体" panose="02010600040101010101" charset="-122"/>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en-US" sz="1400" b="1">
                          <a:latin typeface="华文楷体" panose="02010600040101010101" charset="-122"/>
                          <a:ea typeface="华文楷体" panose="02010600040101010101" charset="-122"/>
                          <a:cs typeface="华文楷体" panose="02010600040101010101" charset="-122"/>
                        </a:rPr>
                        <a:t>11月26日—12月15日</a:t>
                      </a:r>
                      <a:endParaRPr lang="en-US" altLang="en-US" sz="1400" b="1">
                        <a:latin typeface="华文楷体" panose="02010600040101010101" charset="-122"/>
                        <a:ea typeface="华文楷体" panose="02010600040101010101" charset="-122"/>
                        <a:cs typeface="华文楷体" panose="02010600040101010101" charset="-122"/>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en-US" sz="1600" b="0">
                          <a:latin typeface="华文楷体" panose="02010600040101010101" charset="-122"/>
                          <a:ea typeface="华文楷体" panose="02010600040101010101" charset="-122"/>
                          <a:cs typeface="宋体" panose="02010600030101010101" pitchFamily="2" charset="-122"/>
                        </a:rPr>
                        <a:t>参赛教师完成一篇教学案例</a:t>
                      </a:r>
                      <a:endParaRPr lang="en-US" altLang="en-US" sz="1600" b="0">
                        <a:latin typeface="华文楷体" panose="02010600040101010101" charset="-122"/>
                        <a:ea typeface="华文楷体" panose="02010600040101010101" charset="-122"/>
                        <a:cs typeface="宋体" panose="02010600030101010101" pitchFamily="2" charset="-122"/>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51790">
                <a:tc vMerge="1">
                  <a:txBody>
                    <a:bodyPr/>
                    <a:lstStyle/>
                    <a:p>
                      <a:endParaRPr lang="zh-CN"/>
                    </a:p>
                  </a:txBody>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lstStyle/>
                    <a:p>
                      <a:pPr indent="0">
                        <a:buNone/>
                      </a:pPr>
                      <a:r>
                        <a:rPr lang="en-US" sz="1400" b="1">
                          <a:latin typeface="华文楷体" panose="02010600040101010101" charset="-122"/>
                          <a:ea typeface="华文楷体" panose="02010600040101010101" charset="-122"/>
                          <a:cs typeface="华文楷体" panose="02010600040101010101" charset="-122"/>
                        </a:rPr>
                        <a:t>12月16日—12月20日</a:t>
                      </a:r>
                      <a:endParaRPr lang="en-US" altLang="en-US" sz="1400" b="1">
                        <a:latin typeface="华文楷体" panose="02010600040101010101" charset="-122"/>
                        <a:ea typeface="华文楷体" panose="02010600040101010101" charset="-122"/>
                        <a:cs typeface="华文楷体" panose="02010600040101010101" charset="-122"/>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en-US" sz="1600" b="0">
                          <a:latin typeface="华文楷体" panose="02010600040101010101" charset="-122"/>
                          <a:ea typeface="华文楷体" panose="02010600040101010101" charset="-122"/>
                          <a:cs typeface="宋体" panose="02010600030101010101" pitchFamily="2" charset="-122"/>
                        </a:rPr>
                        <a:t>优秀案例评选</a:t>
                      </a:r>
                      <a:endParaRPr lang="en-US" altLang="en-US" sz="1600" b="0">
                        <a:latin typeface="华文楷体" panose="02010600040101010101" charset="-122"/>
                        <a:ea typeface="华文楷体" panose="02010600040101010101" charset="-122"/>
                        <a:cs typeface="宋体" panose="02010600030101010101" pitchFamily="2" charset="-122"/>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353060">
                <a:tc vMerge="1">
                  <a:txBody>
                    <a:bodyPr/>
                    <a:lstStyle/>
                    <a:p>
                      <a:endParaRPr lang="zh-CN"/>
                    </a:p>
                  </a:txBody>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lstStyle/>
                    <a:p>
                      <a:pPr indent="0">
                        <a:buNone/>
                      </a:pPr>
                      <a:r>
                        <a:rPr lang="en-US" sz="1400" b="1">
                          <a:latin typeface="华文楷体" panose="02010600040101010101" charset="-122"/>
                          <a:ea typeface="华文楷体" panose="02010600040101010101" charset="-122"/>
                          <a:cs typeface="华文楷体" panose="02010600040101010101" charset="-122"/>
                        </a:rPr>
                        <a:t>12月下旬</a:t>
                      </a:r>
                      <a:endParaRPr lang="en-US" altLang="en-US" sz="1400" b="1">
                        <a:latin typeface="华文楷体" panose="02010600040101010101" charset="-122"/>
                        <a:ea typeface="华文楷体" panose="02010600040101010101" charset="-122"/>
                        <a:cs typeface="华文楷体" panose="02010600040101010101" charset="-122"/>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en-US" sz="1600" b="0">
                          <a:latin typeface="华文楷体" panose="02010600040101010101" charset="-122"/>
                          <a:ea typeface="华文楷体" panose="02010600040101010101" charset="-122"/>
                          <a:cs typeface="宋体" panose="02010600030101010101" pitchFamily="2" charset="-122"/>
                        </a:rPr>
                        <a:t>科研室编制优秀案例集</a:t>
                      </a:r>
                      <a:endParaRPr lang="en-US" altLang="en-US" sz="1600" b="0">
                        <a:latin typeface="华文楷体" panose="02010600040101010101" charset="-122"/>
                        <a:ea typeface="华文楷体" panose="02010600040101010101" charset="-122"/>
                        <a:cs typeface="宋体" panose="02010600030101010101" pitchFamily="2" charset="-122"/>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353060">
                <a:tc vMerge="1">
                  <a:txBody>
                    <a:bodyPr/>
                    <a:lstStyle/>
                    <a:p>
                      <a:endParaRPr lang="zh-CN"/>
                    </a:p>
                  </a:txBody>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lstStyle/>
                    <a:p>
                      <a:pPr indent="0">
                        <a:buNone/>
                      </a:pPr>
                      <a:r>
                        <a:rPr lang="en-US" sz="1400" b="1">
                          <a:latin typeface="华文楷体" panose="02010600040101010101" charset="-122"/>
                          <a:ea typeface="华文楷体" panose="02010600040101010101" charset="-122"/>
                          <a:cs typeface="华文楷体" panose="02010600040101010101" charset="-122"/>
                        </a:rPr>
                        <a:t>2022年1月</a:t>
                      </a:r>
                      <a:endParaRPr lang="en-US" altLang="en-US" sz="1400" b="1">
                        <a:latin typeface="华文楷体" panose="02010600040101010101" charset="-122"/>
                        <a:ea typeface="华文楷体" panose="02010600040101010101" charset="-122"/>
                        <a:cs typeface="华文楷体" panose="02010600040101010101" charset="-122"/>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en-US" sz="1600" b="0">
                          <a:latin typeface="华文楷体" panose="02010600040101010101" charset="-122"/>
                          <a:ea typeface="华文楷体" panose="02010600040101010101" charset="-122"/>
                          <a:cs typeface="宋体" panose="02010600030101010101" pitchFamily="2" charset="-122"/>
                        </a:rPr>
                        <a:t>颁奖典礼</a:t>
                      </a:r>
                      <a:endParaRPr lang="en-US" altLang="en-US" sz="1600" b="0">
                        <a:latin typeface="华文楷体" panose="02010600040101010101" charset="-122"/>
                        <a:ea typeface="华文楷体" panose="02010600040101010101" charset="-122"/>
                        <a:cs typeface="宋体" panose="02010600030101010101" pitchFamily="2" charset="-122"/>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bl>
          </a:graphicData>
        </a:graphic>
      </p:graphicFrame>
      <p:sp>
        <p:nvSpPr>
          <p:cNvPr id="3" name="矩形 2"/>
          <p:cNvSpPr/>
          <p:nvPr/>
        </p:nvSpPr>
        <p:spPr>
          <a:xfrm>
            <a:off x="4364990" y="4467860"/>
            <a:ext cx="2951480" cy="443865"/>
          </a:xfrm>
          <a:prstGeom prst="rect">
            <a:avLst/>
          </a:prstGeom>
          <a:noFill/>
          <a:ln w="28575">
            <a:solidFill>
              <a:srgbClr val="C00000"/>
            </a:solidFill>
            <a:prstDash val="lgDash"/>
          </a:ln>
          <a:extLst>
            <a:ext uri="{909E8E84-426E-40DD-AFC4-6F175D3DCCD1}">
              <a14:hiddenFill xmlns:a14="http://schemas.microsoft.com/office/drawing/2010/main">
                <a:solidFill>
                  <a:srgbClr val="AFC515"/>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4" name="矩形标注 3"/>
          <p:cNvSpPr/>
          <p:nvPr/>
        </p:nvSpPr>
        <p:spPr>
          <a:xfrm>
            <a:off x="9344025" y="3957320"/>
            <a:ext cx="2474595" cy="1076325"/>
          </a:xfrm>
          <a:prstGeom prst="wedgeRectCallout">
            <a:avLst>
              <a:gd name="adj1" fmla="val -112304"/>
              <a:gd name="adj2" fmla="val 20265"/>
            </a:avLst>
          </a:prstGeom>
          <a:solidFill>
            <a:srgbClr val="F2AA7C"/>
          </a:solidFill>
          <a:ln w="0">
            <a:noFill/>
          </a:ln>
        </p:spPr>
        <p:style>
          <a:lnRef idx="2">
            <a:schemeClr val="accent1">
              <a:shade val="50000"/>
            </a:schemeClr>
          </a:lnRef>
          <a:fillRef idx="1">
            <a:schemeClr val="accent1"/>
          </a:fillRef>
          <a:effectRef idx="0">
            <a:schemeClr val="accent1"/>
          </a:effectRef>
          <a:fontRef idx="minor">
            <a:schemeClr val="lt1"/>
          </a:fontRef>
        </p:style>
        <p:txBody>
          <a:bodyPr rot="0" vertOverflow="overflow" horzOverflow="overflow" vert="horz" wrap="square" lIns="91440" tIns="45720" rIns="91440" bIns="45720" numCol="1" spcCol="0" rtlCol="0" fromWordArt="0" anchor="ctr" anchorCtr="0" forceAA="0" compatLnSpc="1">
            <a:noAutofit/>
          </a:bodyPr>
          <a:lstStyle/>
          <a:p>
            <a:pPr algn="ctr"/>
            <a:r>
              <a:rPr lang="zh-CN" altLang="en-US">
                <a:solidFill>
                  <a:schemeClr val="bg1"/>
                </a:solidFill>
                <a:effectLst>
                  <a:outerShdw blurRad="38100" dist="19050" dir="2700000" algn="tl" rotWithShape="0">
                    <a:schemeClr val="dk1">
                      <a:alpha val="40000"/>
                    </a:schemeClr>
                  </a:outerShdw>
                </a:effectLst>
              </a:rPr>
              <a:t>课堂展示优秀教师参加</a:t>
            </a:r>
            <a:r>
              <a:rPr lang="en-US" altLang="zh-CN">
                <a:solidFill>
                  <a:srgbClr val="FF0000"/>
                </a:solidFill>
                <a:effectLst>
                  <a:outerShdw blurRad="38100" dist="19050" dir="2700000" algn="tl" rotWithShape="0">
                    <a:schemeClr val="dk1">
                      <a:alpha val="40000"/>
                    </a:schemeClr>
                  </a:outerShdw>
                </a:effectLst>
              </a:rPr>
              <a:t>12</a:t>
            </a:r>
            <a:r>
              <a:rPr lang="zh-CN" altLang="en-US">
                <a:solidFill>
                  <a:srgbClr val="FF0000"/>
                </a:solidFill>
                <a:effectLst>
                  <a:outerShdw blurRad="38100" dist="19050" dir="2700000" algn="tl" rotWithShape="0">
                    <a:schemeClr val="dk1">
                      <a:alpha val="40000"/>
                    </a:schemeClr>
                  </a:outerShdw>
                </a:effectLst>
              </a:rPr>
              <a:t>月</a:t>
            </a:r>
            <a:r>
              <a:rPr lang="en-US" altLang="zh-CN">
                <a:solidFill>
                  <a:srgbClr val="FF0000"/>
                </a:solidFill>
                <a:effectLst>
                  <a:outerShdw blurRad="38100" dist="19050" dir="2700000" algn="tl" rotWithShape="0">
                    <a:schemeClr val="dk1">
                      <a:alpha val="40000"/>
                    </a:schemeClr>
                  </a:outerShdw>
                </a:effectLst>
              </a:rPr>
              <a:t>1</a:t>
            </a:r>
            <a:r>
              <a:rPr lang="zh-CN" altLang="en-US">
                <a:solidFill>
                  <a:srgbClr val="FF0000"/>
                </a:solidFill>
                <a:effectLst>
                  <a:outerShdw blurRad="38100" dist="19050" dir="2700000" algn="tl" rotWithShape="0">
                    <a:schemeClr val="dk1">
                      <a:alpha val="40000"/>
                    </a:schemeClr>
                  </a:outerShdw>
                </a:effectLst>
              </a:rPr>
              <a:t>号领导力项目的市级活动</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P spid="4" grpId="0" bldLvl="0" animBg="1"/>
      <p:bldP spid="4"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CFCFC"/>
        </a:solidFill>
        <a:effectLst/>
      </p:bgPr>
    </p:bg>
    <p:spTree>
      <p:nvGrpSpPr>
        <p:cNvPr id="1" name=""/>
        <p:cNvGrpSpPr/>
        <p:nvPr/>
      </p:nvGrpSpPr>
      <p:grpSpPr>
        <a:xfrm>
          <a:off x="0" y="0"/>
          <a:ext cx="0" cy="0"/>
          <a:chOff x="0" y="0"/>
          <a:chExt cx="0" cy="0"/>
        </a:xfrm>
      </p:grpSpPr>
      <p:sp>
        <p:nvSpPr>
          <p:cNvPr id="3" name="PA-矩形 2"/>
          <p:cNvSpPr/>
          <p:nvPr>
            <p:custDataLst>
              <p:tags r:id="rId1"/>
            </p:custDataLst>
          </p:nvPr>
        </p:nvSpPr>
        <p:spPr>
          <a:xfrm>
            <a:off x="0" y="0"/>
            <a:ext cx="3496245" cy="6858000"/>
          </a:xfrm>
          <a:prstGeom prst="rect">
            <a:avLst/>
          </a:prstGeom>
          <a:blipFill>
            <a:blip r:embed="rId17" cstate="email"/>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6" name="PA-矩形 35"/>
          <p:cNvSpPr/>
          <p:nvPr>
            <p:custDataLst>
              <p:tags r:id="rId2"/>
            </p:custDataLst>
          </p:nvPr>
        </p:nvSpPr>
        <p:spPr>
          <a:xfrm>
            <a:off x="0" y="0"/>
            <a:ext cx="3496245" cy="6858000"/>
          </a:xfrm>
          <a:prstGeom prst="rect">
            <a:avLst/>
          </a:prstGeom>
          <a:solidFill>
            <a:srgbClr val="34A0A4">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82" name="PA-任意多边形 81"/>
          <p:cNvSpPr/>
          <p:nvPr>
            <p:custDataLst>
              <p:tags r:id="rId3"/>
            </p:custDataLst>
          </p:nvPr>
        </p:nvSpPr>
        <p:spPr>
          <a:xfrm>
            <a:off x="9209590" y="0"/>
            <a:ext cx="2982410" cy="1758786"/>
          </a:xfrm>
          <a:custGeom>
            <a:avLst/>
            <a:gdLst>
              <a:gd name="connsiteX0" fmla="*/ 0 w 2982410"/>
              <a:gd name="connsiteY0" fmla="*/ 0 h 1758786"/>
              <a:gd name="connsiteX1" fmla="*/ 2982410 w 2982410"/>
              <a:gd name="connsiteY1" fmla="*/ 0 h 1758786"/>
              <a:gd name="connsiteX2" fmla="*/ 2982410 w 2982410"/>
              <a:gd name="connsiteY2" fmla="*/ 1756560 h 1758786"/>
              <a:gd name="connsiteX3" fmla="*/ 2894366 w 2982410"/>
              <a:gd name="connsiteY3" fmla="*/ 1758786 h 1758786"/>
              <a:gd name="connsiteX4" fmla="*/ 24401 w 2982410"/>
              <a:gd name="connsiteY4" fmla="*/ 50655 h 17587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82410" h="1758786">
                <a:moveTo>
                  <a:pt x="0" y="0"/>
                </a:moveTo>
                <a:lnTo>
                  <a:pt x="2982410" y="0"/>
                </a:lnTo>
                <a:lnTo>
                  <a:pt x="2982410" y="1756560"/>
                </a:lnTo>
                <a:lnTo>
                  <a:pt x="2894366" y="1758786"/>
                </a:lnTo>
                <a:cubicBezTo>
                  <a:pt x="1655077" y="1758786"/>
                  <a:pt x="577108" y="1068095"/>
                  <a:pt x="24401" y="50655"/>
                </a:cubicBezTo>
                <a:close/>
              </a:path>
            </a:pathLst>
          </a:custGeom>
          <a:solidFill>
            <a:schemeClr val="bg1">
              <a:lumMod val="95000"/>
              <a:alpha val="6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6" name="PA-同心圆 5"/>
          <p:cNvSpPr/>
          <p:nvPr>
            <p:custDataLst>
              <p:tags r:id="rId4"/>
            </p:custDataLst>
          </p:nvPr>
        </p:nvSpPr>
        <p:spPr>
          <a:xfrm>
            <a:off x="2677485" y="2859554"/>
            <a:ext cx="1510088" cy="1510088"/>
          </a:xfrm>
          <a:prstGeom prst="donut">
            <a:avLst/>
          </a:prstGeom>
          <a:solidFill>
            <a:srgbClr val="34A0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86" name="PA-任意多边形 85"/>
          <p:cNvSpPr/>
          <p:nvPr>
            <p:custDataLst>
              <p:tags r:id="rId5"/>
            </p:custDataLst>
          </p:nvPr>
        </p:nvSpPr>
        <p:spPr>
          <a:xfrm>
            <a:off x="1" y="5919126"/>
            <a:ext cx="2828861" cy="938874"/>
          </a:xfrm>
          <a:custGeom>
            <a:avLst/>
            <a:gdLst>
              <a:gd name="connsiteX0" fmla="*/ 539750 w 2828861"/>
              <a:gd name="connsiteY0" fmla="*/ 0 h 938874"/>
              <a:gd name="connsiteX1" fmla="*/ 2615894 w 2828861"/>
              <a:gd name="connsiteY1" fmla="*/ 745316 h 938874"/>
              <a:gd name="connsiteX2" fmla="*/ 2828861 w 2828861"/>
              <a:gd name="connsiteY2" fmla="*/ 938874 h 938874"/>
              <a:gd name="connsiteX3" fmla="*/ 0 w 2828861"/>
              <a:gd name="connsiteY3" fmla="*/ 938874 h 938874"/>
              <a:gd name="connsiteX4" fmla="*/ 0 w 2828861"/>
              <a:gd name="connsiteY4" fmla="*/ 45231 h 938874"/>
              <a:gd name="connsiteX5" fmla="*/ 42690 w 2828861"/>
              <a:gd name="connsiteY5" fmla="*/ 37608 h 938874"/>
              <a:gd name="connsiteX6" fmla="*/ 539750 w 2828861"/>
              <a:gd name="connsiteY6" fmla="*/ 0 h 9388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28861" h="938874">
                <a:moveTo>
                  <a:pt x="539750" y="0"/>
                </a:moveTo>
                <a:cubicBezTo>
                  <a:pt x="1328389" y="0"/>
                  <a:pt x="2051699" y="279702"/>
                  <a:pt x="2615894" y="745316"/>
                </a:cubicBezTo>
                <a:lnTo>
                  <a:pt x="2828861" y="938874"/>
                </a:lnTo>
                <a:lnTo>
                  <a:pt x="0" y="938874"/>
                </a:lnTo>
                <a:lnTo>
                  <a:pt x="0" y="45231"/>
                </a:lnTo>
                <a:lnTo>
                  <a:pt x="42690" y="37608"/>
                </a:lnTo>
                <a:cubicBezTo>
                  <a:pt x="204762" y="12844"/>
                  <a:pt x="370756" y="0"/>
                  <a:pt x="539750" y="0"/>
                </a:cubicBezTo>
                <a:close/>
              </a:path>
            </a:pathLst>
          </a:custGeom>
          <a:solidFill>
            <a:schemeClr val="bg1">
              <a:lumMod val="95000"/>
              <a:alpha val="7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8" name="PA-椭圆 7"/>
          <p:cNvSpPr/>
          <p:nvPr>
            <p:custDataLst>
              <p:tags r:id="rId6"/>
            </p:custDataLst>
          </p:nvPr>
        </p:nvSpPr>
        <p:spPr>
          <a:xfrm>
            <a:off x="11448143" y="6044279"/>
            <a:ext cx="1487714" cy="1487714"/>
          </a:xfrm>
          <a:prstGeom prst="ellipse">
            <a:avLst/>
          </a:prstGeom>
          <a:noFill/>
          <a:ln w="254000">
            <a:solidFill>
              <a:srgbClr val="F2AA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9" name="PA-同心圆 8"/>
          <p:cNvSpPr/>
          <p:nvPr>
            <p:custDataLst>
              <p:tags r:id="rId7"/>
            </p:custDataLst>
          </p:nvPr>
        </p:nvSpPr>
        <p:spPr>
          <a:xfrm>
            <a:off x="1576717" y="1758786"/>
            <a:ext cx="3711625" cy="3711625"/>
          </a:xfrm>
          <a:prstGeom prst="donut">
            <a:avLst>
              <a:gd name="adj" fmla="val 18999"/>
            </a:avLst>
          </a:prstGeom>
          <a:solidFill>
            <a:srgbClr val="F2AA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pic>
        <p:nvPicPr>
          <p:cNvPr id="5" name="PA-图片 4"/>
          <p:cNvPicPr>
            <a:picLocks noChangeAspect="1"/>
          </p:cNvPicPr>
          <p:nvPr>
            <p:custDataLst>
              <p:tags r:id="rId8"/>
            </p:custDataLst>
          </p:nvPr>
        </p:nvPicPr>
        <p:blipFill rotWithShape="1">
          <a:blip r:embed="rId18" cstate="email"/>
          <a:srcRect/>
          <a:stretch>
            <a:fillRect/>
          </a:stretch>
        </p:blipFill>
        <p:spPr>
          <a:xfrm>
            <a:off x="2494724" y="2676793"/>
            <a:ext cx="1875610" cy="1875610"/>
          </a:xfrm>
          <a:prstGeom prst="ellipse">
            <a:avLst/>
          </a:prstGeom>
          <a:ln w="63500">
            <a:solidFill>
              <a:schemeClr val="bg1"/>
            </a:solidFill>
          </a:ln>
        </p:spPr>
      </p:pic>
      <p:sp>
        <p:nvSpPr>
          <p:cNvPr id="21" name="PA-文本框 20"/>
          <p:cNvSpPr txBox="1"/>
          <p:nvPr>
            <p:custDataLst>
              <p:tags r:id="rId9"/>
            </p:custDataLst>
          </p:nvPr>
        </p:nvSpPr>
        <p:spPr>
          <a:xfrm>
            <a:off x="5749290" y="2590800"/>
            <a:ext cx="6258560" cy="1106805"/>
          </a:xfrm>
          <a:prstGeom prst="rect">
            <a:avLst/>
          </a:prstGeom>
          <a:noFill/>
        </p:spPr>
        <p:txBody>
          <a:bodyPr wrap="square" rtlCol="0">
            <a:spAutoFit/>
          </a:bodyPr>
          <a:lstStyle/>
          <a:p>
            <a:pPr algn="dist"/>
            <a:r>
              <a:rPr lang="zh-CN" altLang="en-US" sz="6600" dirty="0">
                <a:solidFill>
                  <a:schemeClr val="tx1">
                    <a:lumMod val="75000"/>
                    <a:lumOff val="25000"/>
                  </a:schemeClr>
                </a:solidFill>
                <a:latin typeface="华文新魏" panose="02010800040101010101" charset="-122"/>
                <a:ea typeface="华文新魏" panose="02010800040101010101" charset="-122"/>
                <a:cs typeface="+mn-ea"/>
                <a:sym typeface="+mn-lt"/>
              </a:rPr>
              <a:t>参赛组别及人数</a:t>
            </a:r>
          </a:p>
        </p:txBody>
      </p:sp>
      <p:sp>
        <p:nvSpPr>
          <p:cNvPr id="7" name="PA-矩形 6"/>
          <p:cNvSpPr/>
          <p:nvPr>
            <p:custDataLst>
              <p:tags r:id="rId10"/>
            </p:custDataLst>
          </p:nvPr>
        </p:nvSpPr>
        <p:spPr>
          <a:xfrm>
            <a:off x="5770922" y="2446909"/>
            <a:ext cx="5274450" cy="1758786"/>
          </a:xfrm>
          <a:prstGeom prst="rect">
            <a:avLst/>
          </a:prstGeom>
          <a:noFill/>
          <a:ln>
            <a:gradFill>
              <a:gsLst>
                <a:gs pos="0">
                  <a:schemeClr val="accent1">
                    <a:lumMod val="5000"/>
                    <a:lumOff val="95000"/>
                    <a:alpha val="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4" name="PA-文本框 23"/>
          <p:cNvSpPr txBox="1"/>
          <p:nvPr>
            <p:custDataLst>
              <p:tags r:id="rId11"/>
            </p:custDataLst>
          </p:nvPr>
        </p:nvSpPr>
        <p:spPr>
          <a:xfrm>
            <a:off x="2677485" y="3063563"/>
            <a:ext cx="1510088" cy="1142132"/>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lvl="0" algn="dist">
              <a:defRPr>
                <a:solidFill>
                  <a:schemeClr val="bg1"/>
                </a:solidFill>
                <a:latin typeface="OPPOSans R" panose="00020600040101010101" pitchFamily="18" charset="-122"/>
                <a:ea typeface="OPPOSans R" panose="00020600040101010101" pitchFamily="18" charset="-122"/>
                <a:cs typeface="OPPOSans R" panose="00020600040101010101" pitchFamily="18" charset="-122"/>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US" altLang="zh-CN" sz="8000" dirty="0">
                <a:gradFill>
                  <a:gsLst>
                    <a:gs pos="80000">
                      <a:schemeClr val="bg1">
                        <a:alpha val="0"/>
                      </a:schemeClr>
                    </a:gs>
                    <a:gs pos="60000">
                      <a:schemeClr val="bg1"/>
                    </a:gs>
                  </a:gsLst>
                  <a:lin ang="5400000" scaled="0"/>
                </a:gradFill>
                <a:latin typeface="+mn-lt"/>
                <a:ea typeface="+mn-ea"/>
                <a:cs typeface="+mn-ea"/>
                <a:sym typeface="+mn-lt"/>
              </a:rPr>
              <a:t>04</a:t>
            </a:r>
            <a:endParaRPr lang="zh-CN" altLang="en-US" sz="8000" dirty="0">
              <a:gradFill>
                <a:gsLst>
                  <a:gs pos="80000">
                    <a:schemeClr val="bg1">
                      <a:alpha val="0"/>
                    </a:schemeClr>
                  </a:gs>
                  <a:gs pos="60000">
                    <a:schemeClr val="bg1"/>
                  </a:gs>
                </a:gsLst>
                <a:lin ang="5400000" scaled="0"/>
              </a:gradFill>
              <a:latin typeface="+mn-lt"/>
              <a:ea typeface="+mn-ea"/>
              <a:cs typeface="+mn-ea"/>
              <a:sym typeface="+mn-lt"/>
            </a:endParaRPr>
          </a:p>
        </p:txBody>
      </p:sp>
      <p:sp>
        <p:nvSpPr>
          <p:cNvPr id="38" name="PA-同心圆 37"/>
          <p:cNvSpPr/>
          <p:nvPr>
            <p:custDataLst>
              <p:tags r:id="rId12"/>
            </p:custDataLst>
          </p:nvPr>
        </p:nvSpPr>
        <p:spPr>
          <a:xfrm>
            <a:off x="10458800" y="-508000"/>
            <a:ext cx="1074388" cy="1074388"/>
          </a:xfrm>
          <a:prstGeom prst="donut">
            <a:avLst>
              <a:gd name="adj" fmla="val 18999"/>
            </a:avLst>
          </a:prstGeom>
          <a:solidFill>
            <a:srgbClr val="34A0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39" name="PA-同心圆 38"/>
          <p:cNvSpPr/>
          <p:nvPr>
            <p:custDataLst>
              <p:tags r:id="rId13"/>
            </p:custDataLst>
          </p:nvPr>
        </p:nvSpPr>
        <p:spPr>
          <a:xfrm>
            <a:off x="5873517" y="1313820"/>
            <a:ext cx="311780" cy="311780"/>
          </a:xfrm>
          <a:prstGeom prst="donut">
            <a:avLst>
              <a:gd name="adj" fmla="val 18999"/>
            </a:avLst>
          </a:prstGeom>
          <a:solidFill>
            <a:srgbClr val="34A0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40" name="PA-同心圆 39"/>
          <p:cNvSpPr/>
          <p:nvPr>
            <p:custDataLst>
              <p:tags r:id="rId14"/>
            </p:custDataLst>
          </p:nvPr>
        </p:nvSpPr>
        <p:spPr>
          <a:xfrm>
            <a:off x="9493564" y="6546080"/>
            <a:ext cx="623840" cy="623840"/>
          </a:xfrm>
          <a:prstGeom prst="donut">
            <a:avLst>
              <a:gd name="adj" fmla="val 18999"/>
            </a:avLst>
          </a:prstGeom>
          <a:solidFill>
            <a:srgbClr val="34A0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43" name="PA-同心圆 42"/>
          <p:cNvSpPr/>
          <p:nvPr>
            <p:custDataLst>
              <p:tags r:id="rId15"/>
            </p:custDataLst>
          </p:nvPr>
        </p:nvSpPr>
        <p:spPr>
          <a:xfrm>
            <a:off x="7096036" y="4893818"/>
            <a:ext cx="419873" cy="419873"/>
          </a:xfrm>
          <a:prstGeom prst="donut">
            <a:avLst>
              <a:gd name="adj" fmla="val 18999"/>
            </a:avLst>
          </a:prstGeom>
          <a:solidFill>
            <a:srgbClr val="34A0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ISLIDE.GUIDESSETTING" val="{&quot;Id&quot;:null,&quot;Name&quot;:&quot;正常&quot;,&quot;HeaderHeight&quot;:15.0,&quot;FooterHeight&quot;:9.0,&quot;SideMargin&quot;:5.5,&quot;TopMargin&quot;:0.0,&quot;BottomMargin&quot;:0.0,&quot;IntervalMargin&quot;:1.5,&quot;SettingType&quot;:&quot;System&quot;}"/>
</p:tagLst>
</file>

<file path=ppt/tags/tag10.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00.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01.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02.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03.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04.xml><?xml version="1.0" encoding="utf-8"?>
<p:tagLst xmlns:a="http://schemas.openxmlformats.org/drawingml/2006/main" xmlns:r="http://schemas.openxmlformats.org/officeDocument/2006/relationships" xmlns:p="http://schemas.openxmlformats.org/presentationml/2006/main">
  <p:tag name="KSO_WM_UNIT_TABLE_BEAUTIFY" val="smartTable{de44de2f-15cc-4910-ad75-b3145740b9d0}"/>
  <p:tag name="TABLE_ENDDRAG_ORIGIN_RECT" val="795*455"/>
  <p:tag name="TABLE_ENDDRAG_RECT" val="69*44*795*455"/>
</p:tagLst>
</file>

<file path=ppt/tags/tag105.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06.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07.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08.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09.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1.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10.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11.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12.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13.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14.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15.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16.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17.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18.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19.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2.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20.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21.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22.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23.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24.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25.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26.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27.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28.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29.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3.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30.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31.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32.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33.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34.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35.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36.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37.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38.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39.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4.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40.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41.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42.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43.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44.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45.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46.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47.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48.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49.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5.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50.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51.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52.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53.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54.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55.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56.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57.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58.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59.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6.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60.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61.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62.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63.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64.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65.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66.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67.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68.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69.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7.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70.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71.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72.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73.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74.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75.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76.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77.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78.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79.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8.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80.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81.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82.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83.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84.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85.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86.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87.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88.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89.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9.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90.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91.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92.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93.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94.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95.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96.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97.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98.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199.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2.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20.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200.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201.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202.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203.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204.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205.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206.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207.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208.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209.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21.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210.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211.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212.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213.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214.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215.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216.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217.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218.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219.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22.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23.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24.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25.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26.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27.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28.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29.xml><?xml version="1.0" encoding="utf-8"?>
<p:tagLst xmlns:a="http://schemas.openxmlformats.org/drawingml/2006/main" xmlns:r="http://schemas.openxmlformats.org/officeDocument/2006/relationships" xmlns:p="http://schemas.openxmlformats.org/presentationml/2006/main">
  <p:tag name="PA" val="v5.2.9"/>
</p:tagLst>
</file>

<file path=ppt/tags/tag3.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30.xml><?xml version="1.0" encoding="utf-8"?>
<p:tagLst xmlns:a="http://schemas.openxmlformats.org/drawingml/2006/main" xmlns:r="http://schemas.openxmlformats.org/officeDocument/2006/relationships" xmlns:p="http://schemas.openxmlformats.org/presentationml/2006/main">
  <p:tag name="PA" val="v5.2.9"/>
</p:tagLst>
</file>

<file path=ppt/tags/tag31.xml><?xml version="1.0" encoding="utf-8"?>
<p:tagLst xmlns:a="http://schemas.openxmlformats.org/drawingml/2006/main" xmlns:r="http://schemas.openxmlformats.org/officeDocument/2006/relationships" xmlns:p="http://schemas.openxmlformats.org/presentationml/2006/main">
  <p:tag name="PA" val="v5.2.9"/>
</p:tagLst>
</file>

<file path=ppt/tags/tag32.xml><?xml version="1.0" encoding="utf-8"?>
<p:tagLst xmlns:a="http://schemas.openxmlformats.org/drawingml/2006/main" xmlns:r="http://schemas.openxmlformats.org/officeDocument/2006/relationships" xmlns:p="http://schemas.openxmlformats.org/presentationml/2006/main">
  <p:tag name="PA" val="v5.2.9"/>
</p:tagLst>
</file>

<file path=ppt/tags/tag33.xml><?xml version="1.0" encoding="utf-8"?>
<p:tagLst xmlns:a="http://schemas.openxmlformats.org/drawingml/2006/main" xmlns:r="http://schemas.openxmlformats.org/officeDocument/2006/relationships" xmlns:p="http://schemas.openxmlformats.org/presentationml/2006/main">
  <p:tag name="PA" val="v5.2.9"/>
</p:tagLst>
</file>

<file path=ppt/tags/tag34.xml><?xml version="1.0" encoding="utf-8"?>
<p:tagLst xmlns:a="http://schemas.openxmlformats.org/drawingml/2006/main" xmlns:r="http://schemas.openxmlformats.org/officeDocument/2006/relationships" xmlns:p="http://schemas.openxmlformats.org/presentationml/2006/main">
  <p:tag name="PA" val="v5.2.9"/>
</p:tagLst>
</file>

<file path=ppt/tags/tag35.xml><?xml version="1.0" encoding="utf-8"?>
<p:tagLst xmlns:a="http://schemas.openxmlformats.org/drawingml/2006/main" xmlns:r="http://schemas.openxmlformats.org/officeDocument/2006/relationships" xmlns:p="http://schemas.openxmlformats.org/presentationml/2006/main">
  <p:tag name="PA" val="v5.2.9"/>
</p:tagLst>
</file>

<file path=ppt/tags/tag36.xml><?xml version="1.0" encoding="utf-8"?>
<p:tagLst xmlns:a="http://schemas.openxmlformats.org/drawingml/2006/main" xmlns:r="http://schemas.openxmlformats.org/officeDocument/2006/relationships" xmlns:p="http://schemas.openxmlformats.org/presentationml/2006/main">
  <p:tag name="PA" val="v5.2.9"/>
</p:tagLst>
</file>

<file path=ppt/tags/tag37.xml><?xml version="1.0" encoding="utf-8"?>
<p:tagLst xmlns:a="http://schemas.openxmlformats.org/drawingml/2006/main" xmlns:r="http://schemas.openxmlformats.org/officeDocument/2006/relationships" xmlns:p="http://schemas.openxmlformats.org/presentationml/2006/main">
  <p:tag name="PA" val="v5.2.9"/>
</p:tagLst>
</file>

<file path=ppt/tags/tag38.xml><?xml version="1.0" encoding="utf-8"?>
<p:tagLst xmlns:a="http://schemas.openxmlformats.org/drawingml/2006/main" xmlns:r="http://schemas.openxmlformats.org/officeDocument/2006/relationships" xmlns:p="http://schemas.openxmlformats.org/presentationml/2006/main">
  <p:tag name="PA" val="v5.2.9"/>
</p:tagLst>
</file>

<file path=ppt/tags/tag39.xml><?xml version="1.0" encoding="utf-8"?>
<p:tagLst xmlns:a="http://schemas.openxmlformats.org/drawingml/2006/main" xmlns:r="http://schemas.openxmlformats.org/officeDocument/2006/relationships" xmlns:p="http://schemas.openxmlformats.org/presentationml/2006/main">
  <p:tag name="PA" val="v5.2.9"/>
</p:tagLst>
</file>

<file path=ppt/tags/tag4.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40.xml><?xml version="1.0" encoding="utf-8"?>
<p:tagLst xmlns:a="http://schemas.openxmlformats.org/drawingml/2006/main" xmlns:r="http://schemas.openxmlformats.org/officeDocument/2006/relationships" xmlns:p="http://schemas.openxmlformats.org/presentationml/2006/main">
  <p:tag name="PA" val="v5.2.9"/>
</p:tagLst>
</file>

<file path=ppt/tags/tag41.xml><?xml version="1.0" encoding="utf-8"?>
<p:tagLst xmlns:a="http://schemas.openxmlformats.org/drawingml/2006/main" xmlns:r="http://schemas.openxmlformats.org/officeDocument/2006/relationships" xmlns:p="http://schemas.openxmlformats.org/presentationml/2006/main">
  <p:tag name="PA" val="v5.2.9"/>
</p:tagLst>
</file>

<file path=ppt/tags/tag42.xml><?xml version="1.0" encoding="utf-8"?>
<p:tagLst xmlns:a="http://schemas.openxmlformats.org/drawingml/2006/main" xmlns:r="http://schemas.openxmlformats.org/officeDocument/2006/relationships" xmlns:p="http://schemas.openxmlformats.org/presentationml/2006/main">
  <p:tag name="PA" val="v5.2.9"/>
</p:tagLst>
</file>

<file path=ppt/tags/tag43.xml><?xml version="1.0" encoding="utf-8"?>
<p:tagLst xmlns:a="http://schemas.openxmlformats.org/drawingml/2006/main" xmlns:r="http://schemas.openxmlformats.org/officeDocument/2006/relationships" xmlns:p="http://schemas.openxmlformats.org/presentationml/2006/main">
  <p:tag name="PA" val="v5.2.9"/>
</p:tagLst>
</file>

<file path=ppt/tags/tag44.xml><?xml version="1.0" encoding="utf-8"?>
<p:tagLst xmlns:a="http://schemas.openxmlformats.org/drawingml/2006/main" xmlns:r="http://schemas.openxmlformats.org/officeDocument/2006/relationships" xmlns:p="http://schemas.openxmlformats.org/presentationml/2006/main">
  <p:tag name="PA" val="v5.2.9"/>
</p:tagLst>
</file>

<file path=ppt/tags/tag45.xml><?xml version="1.0" encoding="utf-8"?>
<p:tagLst xmlns:a="http://schemas.openxmlformats.org/drawingml/2006/main" xmlns:r="http://schemas.openxmlformats.org/officeDocument/2006/relationships" xmlns:p="http://schemas.openxmlformats.org/presentationml/2006/main">
  <p:tag name="PA" val="v5.2.9"/>
</p:tagLst>
</file>

<file path=ppt/tags/tag46.xml><?xml version="1.0" encoding="utf-8"?>
<p:tagLst xmlns:a="http://schemas.openxmlformats.org/drawingml/2006/main" xmlns:r="http://schemas.openxmlformats.org/officeDocument/2006/relationships" xmlns:p="http://schemas.openxmlformats.org/presentationml/2006/main">
  <p:tag name="PA" val="v5.2.9"/>
</p:tagLst>
</file>

<file path=ppt/tags/tag47.xml><?xml version="1.0" encoding="utf-8"?>
<p:tagLst xmlns:a="http://schemas.openxmlformats.org/drawingml/2006/main" xmlns:r="http://schemas.openxmlformats.org/officeDocument/2006/relationships" xmlns:p="http://schemas.openxmlformats.org/presentationml/2006/main">
  <p:tag name="PA" val="v5.2.9"/>
</p:tagLst>
</file>

<file path=ppt/tags/tag48.xml><?xml version="1.0" encoding="utf-8"?>
<p:tagLst xmlns:a="http://schemas.openxmlformats.org/drawingml/2006/main" xmlns:r="http://schemas.openxmlformats.org/officeDocument/2006/relationships" xmlns:p="http://schemas.openxmlformats.org/presentationml/2006/main">
  <p:tag name="PA" val="v5.2.9"/>
</p:tagLst>
</file>

<file path=ppt/tags/tag49.xml><?xml version="1.0" encoding="utf-8"?>
<p:tagLst xmlns:a="http://schemas.openxmlformats.org/drawingml/2006/main" xmlns:r="http://schemas.openxmlformats.org/officeDocument/2006/relationships" xmlns:p="http://schemas.openxmlformats.org/presentationml/2006/main">
  <p:tag name="PA" val="v5.2.9"/>
</p:tagLst>
</file>

<file path=ppt/tags/tag5.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50.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51.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52.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53.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54.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55.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56.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57.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58.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59.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6.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60.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61.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62.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63.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64.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65.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66.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67.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68.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69.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7.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70.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71.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72.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73.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74.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75.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76.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77.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78.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79.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8.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80.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81.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82.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83.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84.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85.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86.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87.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88.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89.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9.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90.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91.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92.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93.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94.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95.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96.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97.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98.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ags/tag99.xml><?xml version="1.0" encoding="utf-8"?>
<p:tagLst xmlns:a="http://schemas.openxmlformats.org/drawingml/2006/main" xmlns:r="http://schemas.openxmlformats.org/officeDocument/2006/relationships" xmlns:p="http://schemas.openxmlformats.org/presentationml/2006/main">
  <p:tag name="PA" val="v5.2.9"/>
  <p:tag name="RESOURCELIBID_ANIM" val="553752"/>
</p:tagLst>
</file>

<file path=ppt/theme/theme1.xml><?xml version="1.0" encoding="utf-8"?>
<a:theme xmlns:a="http://schemas.openxmlformats.org/drawingml/2006/main" name="第一PPT网，www.1ppt.com">
  <a:themeElements>
    <a:clrScheme name="灰度">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hvhz0bs5">
      <a:majorFont>
        <a:latin typeface="微软雅黑"/>
        <a:ea typeface="微软雅黑"/>
        <a:cs typeface=""/>
      </a:majorFont>
      <a:minorFont>
        <a:latin typeface="微软雅黑"/>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AFC515"/>
        </a:solidFill>
        <a:ln w="0">
          <a:noFill/>
        </a:ln>
      </a:spPr>
      <a:bodyPr rot="0" spcFirstLastPara="0" vertOverflow="overflow" horzOverflow="overflow" vert="horz" wrap="square" lIns="91440" tIns="45720" rIns="91440" bIns="45720" numCol="1" spcCol="0" rtlCol="0" fromWordArt="0" anchor="ctr" anchorCtr="0" forceAA="0" compatLnSpc="1">
        <a:noAutofit/>
      </a:bodyP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阿里巴巴普惠体 R"/>
        <a:ea typeface=""/>
        <a:cs typeface=""/>
        <a:font script="Jpan" typeface="游ゴシック Light"/>
        <a:font script="Hang" typeface="맑은 고딕"/>
        <a:font script="Hans" typeface="阿里巴巴普惠体 R"/>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阿里巴巴普惠体 R"/>
        <a:ea typeface=""/>
        <a:cs typeface=""/>
        <a:font script="Jpan" typeface="游ゴシック"/>
        <a:font script="Hang" typeface="맑은 고딕"/>
        <a:font script="Hans" typeface="阿里巴巴普惠体 R"/>
        <a:font script="Hant" typeface="新細明體"/>
        <a:font script="Arab" typeface="阿里巴巴普惠体 R"/>
        <a:font script="Hebr" typeface="阿里巴巴普惠体 R"/>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阿里巴巴普惠体 R"/>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阿里巴巴普惠体 R"/>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阿里巴巴普惠体 R"/>
        <a:ea typeface=""/>
        <a:cs typeface=""/>
        <a:font script="Jpan" typeface="ＭＳ Ｐゴシック"/>
        <a:font script="Hang" typeface="맑은 고딕"/>
        <a:font script="Hans" typeface="阿里巴巴普惠体 R"/>
        <a:font script="Hant" typeface="新細明體"/>
        <a:font script="Arab" typeface="阿里巴巴普惠体 R"/>
        <a:font script="Hebr" typeface="阿里巴巴普惠体 R"/>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阿里巴巴普惠体 R"/>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805</Words>
  <Application>Microsoft Office PowerPoint</Application>
  <PresentationFormat>宽屏</PresentationFormat>
  <Paragraphs>95</Paragraphs>
  <Slides>29</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29</vt:i4>
      </vt:variant>
    </vt:vector>
  </HeadingPairs>
  <TitlesOfParts>
    <vt:vector size="36" baseType="lpstr">
      <vt:lpstr>阿里巴巴普惠体 R</vt:lpstr>
      <vt:lpstr>华文楷体</vt:lpstr>
      <vt:lpstr>华文新魏</vt:lpstr>
      <vt:lpstr>微软雅黑</vt:lpstr>
      <vt:lpstr>Arial</vt:lpstr>
      <vt:lpstr>Calibri</vt:lpstr>
      <vt:lpstr>第一PPT网，www.1ppt.com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简约圆圈</dc:title>
  <dc:creator/>
  <cp:keywords>www.1ppt.com</cp:keywords>
  <dc:description>www.1ppt.com</dc:description>
  <cp:lastModifiedBy/>
  <cp:revision>6</cp:revision>
  <dcterms:created xsi:type="dcterms:W3CDTF">2020-01-30T09:42:00Z</dcterms:created>
  <dcterms:modified xsi:type="dcterms:W3CDTF">2021-10-15T05:37:22Z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2052-11.1.0.10723</vt:lpwstr>
  </property>
  <property fmtid="{D5CDD505-2E9C-101B-9397-08002B2CF9AE}" pid="3" name="ICV">
    <vt:lpwstr>37D12F241ED241D2AD7367FD6C0B58A1</vt:lpwstr>
  </property>
</Properties>
</file>