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0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000"/>
    <a:srgbClr val="BDD7EE"/>
    <a:srgbClr val="E75067"/>
    <a:srgbClr val="0E8A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78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24C-C760-40A4-96E8-0079947D007D}" type="datetimeFigureOut">
              <a:rPr lang="zh-CN" altLang="en-US" smtClean="0"/>
              <a:pPr/>
              <a:t>2015/9/22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0AA6-DFE5-4235-AD6B-CEAC56C99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0269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24C-C760-40A4-96E8-0079947D007D}" type="datetimeFigureOut">
              <a:rPr lang="zh-CN" altLang="en-US" smtClean="0"/>
              <a:pPr/>
              <a:t>2015/9/22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0AA6-DFE5-4235-AD6B-CEAC56C99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7865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24C-C760-40A4-96E8-0079947D007D}" type="datetimeFigureOut">
              <a:rPr lang="zh-CN" altLang="en-US" smtClean="0"/>
              <a:pPr/>
              <a:t>2015/9/22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0AA6-DFE5-4235-AD6B-CEAC56C99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9927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24C-C760-40A4-96E8-0079947D007D}" type="datetimeFigureOut">
              <a:rPr lang="zh-CN" altLang="en-US" smtClean="0"/>
              <a:pPr/>
              <a:t>2015/9/22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0AA6-DFE5-4235-AD6B-CEAC56C99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3508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24C-C760-40A4-96E8-0079947D007D}" type="datetimeFigureOut">
              <a:rPr lang="zh-CN" altLang="en-US" smtClean="0"/>
              <a:pPr/>
              <a:t>2015/9/22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0AA6-DFE5-4235-AD6B-CEAC56C99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7366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24C-C760-40A4-96E8-0079947D007D}" type="datetimeFigureOut">
              <a:rPr lang="zh-CN" altLang="en-US" smtClean="0"/>
              <a:pPr/>
              <a:t>2015/9/22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0AA6-DFE5-4235-AD6B-CEAC56C99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9456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24C-C760-40A4-96E8-0079947D007D}" type="datetimeFigureOut">
              <a:rPr lang="zh-CN" altLang="en-US" smtClean="0"/>
              <a:pPr/>
              <a:t>2015/9/22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0AA6-DFE5-4235-AD6B-CEAC56C99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42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24C-C760-40A4-96E8-0079947D007D}" type="datetimeFigureOut">
              <a:rPr lang="zh-CN" altLang="en-US" smtClean="0"/>
              <a:pPr/>
              <a:t>2015/9/22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0AA6-DFE5-4235-AD6B-CEAC56C99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1127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24C-C760-40A4-96E8-0079947D007D}" type="datetimeFigureOut">
              <a:rPr lang="zh-CN" altLang="en-US" smtClean="0"/>
              <a:pPr/>
              <a:t>2015/9/22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0AA6-DFE5-4235-AD6B-CEAC56C99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7991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24C-C760-40A4-96E8-0079947D007D}" type="datetimeFigureOut">
              <a:rPr lang="zh-CN" altLang="en-US" smtClean="0"/>
              <a:pPr/>
              <a:t>2015/9/22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0AA6-DFE5-4235-AD6B-CEAC56C99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5538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24C-C760-40A4-96E8-0079947D007D}" type="datetimeFigureOut">
              <a:rPr lang="zh-CN" altLang="en-US" smtClean="0"/>
              <a:pPr/>
              <a:t>2015/9/22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0AA6-DFE5-4235-AD6B-CEAC56C99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8443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9B24C-C760-40A4-96E8-0079947D007D}" type="datetimeFigureOut">
              <a:rPr lang="zh-CN" altLang="en-US" smtClean="0"/>
              <a:pPr/>
              <a:t>2015/9/22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B0AA6-DFE5-4235-AD6B-CEAC56C99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8599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408" b="94270" l="8337" r="9811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13" t="6349" r="2068" b="7301"/>
          <a:stretch/>
        </p:blipFill>
        <p:spPr>
          <a:xfrm>
            <a:off x="768312" y="1326149"/>
            <a:ext cx="7990114" cy="4441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矩形 41"/>
          <p:cNvSpPr/>
          <p:nvPr/>
        </p:nvSpPr>
        <p:spPr>
          <a:xfrm>
            <a:off x="4092374" y="5822164"/>
            <a:ext cx="1548262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主席台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70239" y="5787342"/>
            <a:ext cx="90926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ＳＥＳ第七届艺术节</a:t>
            </a:r>
            <a:endParaRPr lang="en-US" altLang="zh-CN" dirty="0">
              <a:solidFill>
                <a:srgbClr val="FF0000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2620504" y="2714459"/>
            <a:ext cx="4285729" cy="2180880"/>
            <a:chOff x="2654710" y="2380095"/>
            <a:chExt cx="4285729" cy="2180880"/>
          </a:xfrm>
        </p:grpSpPr>
        <p:sp>
          <p:nvSpPr>
            <p:cNvPr id="24" name="文本框 23"/>
            <p:cNvSpPr txBox="1"/>
            <p:nvPr/>
          </p:nvSpPr>
          <p:spPr>
            <a:xfrm>
              <a:off x="2654711" y="2380098"/>
              <a:ext cx="1577683" cy="6953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altLang="en-US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高</a:t>
              </a:r>
              <a:r>
                <a:rPr lang="zh-CN" altLang="en-US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    一</a:t>
              </a:r>
              <a:endParaRPr lang="zh-CN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053857" y="2380096"/>
              <a:ext cx="1435366" cy="69536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altLang="en-US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高   </a:t>
              </a:r>
              <a:r>
                <a:rPr lang="zh-CN" altLang="en-US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二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486644" y="2380095"/>
              <a:ext cx="1453795" cy="69536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altLang="en-US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 高     </a:t>
              </a:r>
              <a:r>
                <a:rPr lang="zh-CN" altLang="en-US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三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54711" y="3040652"/>
              <a:ext cx="1577683" cy="62575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altLang="en-US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中</a:t>
              </a:r>
              <a:r>
                <a:rPr lang="zh-CN" altLang="en-US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    一</a:t>
              </a:r>
              <a:endParaRPr lang="zh-CN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53857" y="3040652"/>
              <a:ext cx="1435366" cy="62575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altLang="en-US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中</a:t>
              </a:r>
              <a:r>
                <a:rPr lang="zh-CN" altLang="en-US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   </a:t>
              </a:r>
              <a:r>
                <a:rPr lang="zh-CN" altLang="en-US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二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654710" y="3666406"/>
              <a:ext cx="1577683" cy="89456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altLang="en-US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小学</a:t>
              </a:r>
              <a:endParaRPr lang="en-US" altLang="zh-CN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低年级</a:t>
              </a:r>
              <a:endParaRPr lang="zh-CN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53856" y="3666407"/>
              <a:ext cx="1432789" cy="89456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altLang="en-US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小学</a:t>
              </a:r>
              <a:endParaRPr lang="en-US" altLang="zh-CN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高年级</a:t>
              </a:r>
              <a:endParaRPr lang="zh-CN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484065" y="3035346"/>
              <a:ext cx="1456373" cy="6310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altLang="en-US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中</a:t>
              </a:r>
              <a:r>
                <a:rPr lang="zh-CN" altLang="en-US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   三</a:t>
              </a:r>
              <a:endParaRPr lang="zh-CN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486644" y="3666407"/>
              <a:ext cx="1453795" cy="89456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altLang="en-US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田</a:t>
              </a:r>
              <a:r>
                <a:rPr lang="zh-CN" altLang="en-US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林</a:t>
              </a:r>
              <a:endParaRPr lang="en-US" altLang="zh-CN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国际</a:t>
              </a:r>
              <a:r>
                <a:rPr lang="zh-CN" altLang="en-US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方正粗圆简体" panose="03000509000000000000" pitchFamily="65" charset="-122"/>
                  <a:ea typeface="方正粗圆简体" panose="03000509000000000000" pitchFamily="65" charset="-122"/>
                </a:rPr>
                <a:t>部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0" y="2864634"/>
            <a:ext cx="1577683" cy="37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巡游候场位置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50954" y="4327323"/>
            <a:ext cx="1056649" cy="37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dirty="0" smtClean="0">
                <a:ln>
                  <a:solidFill>
                    <a:schemeClr val="tx1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表演点</a:t>
            </a:r>
            <a:r>
              <a:rPr lang="en-US" altLang="zh-CN" dirty="0" smtClean="0">
                <a:ln>
                  <a:solidFill>
                    <a:schemeClr val="tx1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dirty="0">
              <a:ln>
                <a:solidFill>
                  <a:schemeClr val="tx1"/>
                </a:solidFill>
              </a:ln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64287" y="5207646"/>
            <a:ext cx="1056649" cy="37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dirty="0" smtClean="0">
                <a:ln>
                  <a:solidFill>
                    <a:schemeClr val="tx1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表演点</a:t>
            </a:r>
            <a:r>
              <a:rPr lang="en-US" altLang="zh-CN" dirty="0">
                <a:ln>
                  <a:solidFill>
                    <a:schemeClr val="tx1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dirty="0">
              <a:ln>
                <a:solidFill>
                  <a:schemeClr val="tx1"/>
                </a:solidFill>
              </a:ln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37057" y="3187960"/>
            <a:ext cx="1056649" cy="37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dirty="0" smtClean="0">
                <a:ln>
                  <a:solidFill>
                    <a:schemeClr val="tx1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表演点</a:t>
            </a:r>
            <a:r>
              <a:rPr lang="en-US" altLang="zh-CN" dirty="0" smtClean="0">
                <a:ln>
                  <a:solidFill>
                    <a:schemeClr val="tx1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dirty="0">
              <a:ln>
                <a:solidFill>
                  <a:schemeClr val="tx1"/>
                </a:solidFill>
              </a:ln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7483" y="352650"/>
            <a:ext cx="6160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巡游表演路线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/ 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背景方队示意图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0" name="曲线连接符 9"/>
          <p:cNvCxnSpPr/>
          <p:nvPr/>
        </p:nvCxnSpPr>
        <p:spPr>
          <a:xfrm rot="16200000" flipH="1">
            <a:off x="706045" y="3651125"/>
            <a:ext cx="973702" cy="298038"/>
          </a:xfrm>
          <a:prstGeom prst="curvedConnector3">
            <a:avLst>
              <a:gd name="adj1" fmla="val 50000"/>
            </a:avLst>
          </a:prstGeom>
          <a:ln w="152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线连接符 28"/>
          <p:cNvCxnSpPr/>
          <p:nvPr/>
        </p:nvCxnSpPr>
        <p:spPr>
          <a:xfrm>
            <a:off x="2620504" y="5395950"/>
            <a:ext cx="1471870" cy="12700"/>
          </a:xfrm>
          <a:prstGeom prst="curvedConnector3">
            <a:avLst>
              <a:gd name="adj1" fmla="val 50000"/>
            </a:avLst>
          </a:prstGeom>
          <a:ln w="152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曲线连接符 39"/>
          <p:cNvCxnSpPr/>
          <p:nvPr/>
        </p:nvCxnSpPr>
        <p:spPr>
          <a:xfrm>
            <a:off x="5434362" y="5383250"/>
            <a:ext cx="1209506" cy="12700"/>
          </a:xfrm>
          <a:prstGeom prst="curvedConnector3">
            <a:avLst>
              <a:gd name="adj1" fmla="val 50000"/>
            </a:avLst>
          </a:prstGeom>
          <a:ln w="152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/>
          <p:cNvCxnSpPr/>
          <p:nvPr/>
        </p:nvCxnSpPr>
        <p:spPr>
          <a:xfrm rot="18660000" flipV="1">
            <a:off x="7490789" y="4139374"/>
            <a:ext cx="1334228" cy="399777"/>
          </a:xfrm>
          <a:prstGeom prst="curvedConnector3">
            <a:avLst>
              <a:gd name="adj1" fmla="val 72555"/>
            </a:avLst>
          </a:prstGeom>
          <a:ln w="152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7582423" y="1604719"/>
            <a:ext cx="1135780" cy="7047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dirty="0" smtClean="0">
                <a:ln>
                  <a:solidFill>
                    <a:schemeClr val="tx1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变换队形</a:t>
            </a:r>
            <a:r>
              <a:rPr lang="en-US" altLang="zh-CN" dirty="0" smtClean="0">
                <a:ln>
                  <a:solidFill>
                    <a:schemeClr val="tx1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5*10</a:t>
            </a:r>
            <a:endParaRPr lang="zh-CN" altLang="en-US" dirty="0">
              <a:ln>
                <a:solidFill>
                  <a:schemeClr val="tx1"/>
                </a:solidFill>
              </a:ln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6" name="曲线连接符 65"/>
          <p:cNvCxnSpPr/>
          <p:nvPr/>
        </p:nvCxnSpPr>
        <p:spPr>
          <a:xfrm rot="10800000">
            <a:off x="6531429" y="2399343"/>
            <a:ext cx="1757103" cy="331934"/>
          </a:xfrm>
          <a:prstGeom prst="curvedConnector3">
            <a:avLst>
              <a:gd name="adj1" fmla="val -723"/>
            </a:avLst>
          </a:prstGeom>
          <a:ln w="152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1577683" y="4271701"/>
            <a:ext cx="956195" cy="4933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教师</a:t>
            </a: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1565434" y="3702741"/>
            <a:ext cx="956195" cy="4933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中三</a:t>
            </a: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1587738" y="3125569"/>
            <a:ext cx="956195" cy="4933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</a:p>
        </p:txBody>
      </p:sp>
      <p:sp>
        <p:nvSpPr>
          <p:cNvPr id="75" name="椭圆 74"/>
          <p:cNvSpPr/>
          <p:nvPr/>
        </p:nvSpPr>
        <p:spPr>
          <a:xfrm>
            <a:off x="1593839" y="2507340"/>
            <a:ext cx="956195" cy="4933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中一</a:t>
            </a: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2170580" y="1337142"/>
            <a:ext cx="595770" cy="11927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</a:p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小学高</a:t>
            </a: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907292" y="1320524"/>
            <a:ext cx="595770" cy="11927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</a:p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小学低</a:t>
            </a: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3644004" y="1346633"/>
            <a:ext cx="595770" cy="11927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</a:p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田林国际</a:t>
            </a: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4380716" y="1337142"/>
            <a:ext cx="595770" cy="11927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</a:p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高一</a:t>
            </a: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117428" y="1329082"/>
            <a:ext cx="595770" cy="11927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</a:p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高二</a:t>
            </a: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5854140" y="1346633"/>
            <a:ext cx="595770" cy="11927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</a:p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高三</a:t>
            </a: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7434108" y="6121081"/>
            <a:ext cx="682906" cy="2575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1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8157904" y="6008526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巡游</a:t>
            </a:r>
            <a:r>
              <a:rPr lang="zh-CN" altLang="en-US" sz="1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方队</a:t>
            </a:r>
            <a:endParaRPr lang="en-US" altLang="zh-CN" sz="1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出场</a:t>
            </a:r>
            <a:r>
              <a:rPr lang="zh-CN" altLang="en-US" sz="1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顺序</a:t>
            </a:r>
            <a:endParaRPr lang="en-US" altLang="zh-CN" sz="1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最后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站位</a:t>
            </a:r>
          </a:p>
        </p:txBody>
      </p:sp>
      <p:sp>
        <p:nvSpPr>
          <p:cNvPr id="86" name="椭圆 85"/>
          <p:cNvSpPr/>
          <p:nvPr/>
        </p:nvSpPr>
        <p:spPr>
          <a:xfrm>
            <a:off x="3105954" y="2616807"/>
            <a:ext cx="341445" cy="2330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37m</a:t>
            </a:r>
            <a:endParaRPr lang="zh-CN" altLang="en-US" sz="105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4592646" y="2641329"/>
            <a:ext cx="341445" cy="2330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37m</a:t>
            </a:r>
            <a:endParaRPr lang="zh-CN" altLang="en-US" sz="105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6079338" y="2633658"/>
            <a:ext cx="341445" cy="2330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36m</a:t>
            </a:r>
            <a:endParaRPr lang="zh-CN" altLang="en-US" sz="105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6757226" y="2945831"/>
            <a:ext cx="341445" cy="2330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32m</a:t>
            </a:r>
            <a:endParaRPr lang="zh-CN" altLang="en-US" sz="105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6757225" y="3593042"/>
            <a:ext cx="341445" cy="2330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20m</a:t>
            </a:r>
            <a:endParaRPr lang="zh-CN" altLang="en-US" sz="105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6757224" y="4311315"/>
            <a:ext cx="341445" cy="2330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20m</a:t>
            </a:r>
            <a:endParaRPr lang="zh-CN" altLang="en-US" sz="105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8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408" b="94270" l="8337" r="9811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13" t="6349" r="2068" b="7301"/>
          <a:stretch/>
        </p:blipFill>
        <p:spPr>
          <a:xfrm>
            <a:off x="768312" y="1326149"/>
            <a:ext cx="7990114" cy="4441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文本框 19"/>
          <p:cNvSpPr txBox="1"/>
          <p:nvPr/>
        </p:nvSpPr>
        <p:spPr>
          <a:xfrm>
            <a:off x="4373820" y="6268383"/>
            <a:ext cx="985369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国际部</a:t>
            </a:r>
            <a:endParaRPr lang="zh-CN" alt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rot="2665196">
            <a:off x="7321623" y="1877832"/>
            <a:ext cx="928710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高    一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55290" y="3427708"/>
            <a:ext cx="425971" cy="92333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中   </a:t>
            </a:r>
            <a:endParaRPr lang="en-US" altLang="zh-CN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  <a:p>
            <a:pPr algn="ctr"/>
            <a:endParaRPr lang="en-US" altLang="zh-CN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二</a:t>
            </a:r>
            <a:endParaRPr lang="zh-CN" alt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60860" y="1497160"/>
            <a:ext cx="1038600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中    一</a:t>
            </a:r>
            <a:endParaRPr lang="zh-CN" alt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598223" y="1485286"/>
            <a:ext cx="1425039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小学低年级</a:t>
            </a:r>
            <a:endParaRPr lang="zh-CN" alt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22026" y="1463012"/>
            <a:ext cx="1436914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小学高年级</a:t>
            </a:r>
            <a:endParaRPr lang="zh-CN" alt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092374" y="5822164"/>
            <a:ext cx="1548262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主席台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70239" y="5787342"/>
            <a:ext cx="90926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ＳＥＳ第七届艺术节</a:t>
            </a:r>
            <a:endParaRPr lang="en-US" altLang="zh-CN" dirty="0">
              <a:solidFill>
                <a:srgbClr val="FF0000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 rot="5400000">
            <a:off x="7911001" y="3326812"/>
            <a:ext cx="1048519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高     二</a:t>
            </a:r>
          </a:p>
        </p:txBody>
      </p:sp>
      <p:sp>
        <p:nvSpPr>
          <p:cNvPr id="3" name="矩形 2"/>
          <p:cNvSpPr/>
          <p:nvPr/>
        </p:nvSpPr>
        <p:spPr>
          <a:xfrm>
            <a:off x="311557" y="396888"/>
            <a:ext cx="6571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各国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风情艺术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嘉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年华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分舞台区域图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8312" y="5973288"/>
            <a:ext cx="260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高三在水池边，</a:t>
            </a:r>
            <a:endParaRPr lang="en-US" altLang="zh-CN" dirty="0" smtClean="0"/>
          </a:p>
          <a:p>
            <a:r>
              <a:rPr lang="zh-CN" altLang="en-US" dirty="0" smtClean="0"/>
              <a:t>中三在东明路正门口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362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408" b="94270" l="8337" r="9811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13" t="6349" r="2068" b="7301"/>
          <a:stretch/>
        </p:blipFill>
        <p:spPr>
          <a:xfrm>
            <a:off x="768312" y="1326149"/>
            <a:ext cx="7805672" cy="4338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矩形 41"/>
          <p:cNvSpPr/>
          <p:nvPr/>
        </p:nvSpPr>
        <p:spPr>
          <a:xfrm>
            <a:off x="4092374" y="5822164"/>
            <a:ext cx="1548262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主席台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70239" y="5787342"/>
            <a:ext cx="90926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ＳＥＳ第七届艺术节</a:t>
            </a:r>
            <a:endParaRPr lang="en-US" altLang="zh-CN" dirty="0">
              <a:solidFill>
                <a:srgbClr val="FF0000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7463" y="2060084"/>
            <a:ext cx="1577683" cy="6953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中    一</a:t>
            </a:r>
            <a:endParaRPr lang="zh-CN" alt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0873" y="3157879"/>
            <a:ext cx="1435366" cy="6953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中   </a:t>
            </a:r>
            <a:r>
              <a:rPr lang="zh-CN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026506" y="5047036"/>
            <a:ext cx="1453795" cy="6953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 中     </a:t>
            </a:r>
            <a:r>
              <a:rPr lang="zh-CN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08337" y="2566989"/>
            <a:ext cx="1577683" cy="62575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高    一</a:t>
            </a:r>
            <a:endParaRPr lang="zh-CN" alt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22510" y="3629814"/>
            <a:ext cx="1435366" cy="62575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高   </a:t>
            </a:r>
            <a:r>
              <a:rPr lang="zh-CN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二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896655" y="1306328"/>
            <a:ext cx="1577683" cy="89456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小学</a:t>
            </a:r>
            <a:endParaRPr lang="en-US" altLang="zh-CN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低年级</a:t>
            </a:r>
            <a:endParaRPr lang="zh-CN" alt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20936" y="1305848"/>
            <a:ext cx="1432789" cy="89456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小学</a:t>
            </a:r>
            <a:endParaRPr lang="en-US" altLang="zh-CN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高年级</a:t>
            </a:r>
            <a:endParaRPr lang="zh-CN" alt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98188" y="4856798"/>
            <a:ext cx="1453795" cy="89456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田</a:t>
            </a:r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林</a:t>
            </a:r>
            <a:endParaRPr lang="en-US" altLang="zh-CN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国际</a:t>
            </a:r>
            <a:r>
              <a:rPr lang="zh-CN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部</a:t>
            </a:r>
          </a:p>
        </p:txBody>
      </p:sp>
      <p:sp>
        <p:nvSpPr>
          <p:cNvPr id="3" name="矩形 2"/>
          <p:cNvSpPr/>
          <p:nvPr/>
        </p:nvSpPr>
        <p:spPr>
          <a:xfrm>
            <a:off x="477843" y="376444"/>
            <a:ext cx="7939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尾声（拼字环节）各年级在跑道上手拉手 区域图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50056" y="5069143"/>
            <a:ext cx="1435366" cy="6257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高   </a:t>
            </a:r>
            <a:r>
              <a:rPr lang="zh-CN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三</a:t>
            </a:r>
          </a:p>
        </p:txBody>
      </p:sp>
      <p:sp>
        <p:nvSpPr>
          <p:cNvPr id="15" name="文本框 23"/>
          <p:cNvSpPr txBox="1"/>
          <p:nvPr/>
        </p:nvSpPr>
        <p:spPr>
          <a:xfrm>
            <a:off x="439858" y="4136286"/>
            <a:ext cx="1577683" cy="6953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初中国际部</a:t>
            </a:r>
            <a:endParaRPr lang="zh-CN" alt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5196" y="5735782"/>
            <a:ext cx="165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学生站两圈</a:t>
            </a:r>
            <a:endParaRPr lang="en-US" altLang="zh-CN" dirty="0" smtClean="0"/>
          </a:p>
          <a:p>
            <a:r>
              <a:rPr lang="en-US" altLang="zh-CN" dirty="0" smtClean="0"/>
              <a:t>       </a:t>
            </a:r>
            <a:r>
              <a:rPr lang="zh-CN" altLang="en-US" dirty="0" smtClean="0"/>
              <a:t>为内圈 </a:t>
            </a:r>
            <a:endParaRPr lang="en-US" altLang="zh-CN" dirty="0" smtClean="0"/>
          </a:p>
          <a:p>
            <a:r>
              <a:rPr lang="zh-CN" altLang="en-US" dirty="0" smtClean="0"/>
              <a:t>       为外圈</a:t>
            </a:r>
            <a:endParaRPr lang="zh-CN" altLang="en-US" dirty="0"/>
          </a:p>
        </p:txBody>
      </p:sp>
      <p:sp>
        <p:nvSpPr>
          <p:cNvPr id="20" name="文本框 16"/>
          <p:cNvSpPr txBox="1"/>
          <p:nvPr/>
        </p:nvSpPr>
        <p:spPr>
          <a:xfrm>
            <a:off x="7140521" y="6050402"/>
            <a:ext cx="364685" cy="2197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endParaRPr lang="zh-CN" alt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21" name="文本框 16"/>
          <p:cNvSpPr txBox="1"/>
          <p:nvPr/>
        </p:nvSpPr>
        <p:spPr>
          <a:xfrm>
            <a:off x="7150417" y="6321555"/>
            <a:ext cx="364685" cy="21977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endParaRPr lang="zh-CN" alt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7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184</Words>
  <Application>Microsoft Office PowerPoint</Application>
  <PresentationFormat>全屏显示(4:3)</PresentationFormat>
  <Paragraphs>79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幻灯片 1</vt:lpstr>
      <vt:lpstr>幻灯片 2</vt:lpstr>
      <vt:lpstr>幻灯片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chenlp</cp:lastModifiedBy>
  <cp:revision>35</cp:revision>
  <dcterms:created xsi:type="dcterms:W3CDTF">2014-09-23T00:23:01Z</dcterms:created>
  <dcterms:modified xsi:type="dcterms:W3CDTF">2015-09-22T09:03:42Z</dcterms:modified>
</cp:coreProperties>
</file>